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8.xml" ContentType="application/vnd.openxmlformats-officedocument.presentationml.slideMaster+xml"/>
  <Override PartName="/ppt/slideMasters/slideMaster2.xml" ContentType="application/vnd.openxmlformats-officedocument.presentationml.slideMaster+xml"/>
  <Override PartName="/ppt/slideMasters/slideMaster27.xml" ContentType="application/vnd.openxmlformats-officedocument.presentationml.slideMaster+xml"/>
  <Override PartName="/ppt/slideMasters/slideMaster13.xml" ContentType="application/vnd.openxmlformats-officedocument.presentationml.slideMaster+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_rels/slideMaster26.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6.xml.rels" ContentType="application/vnd.openxmlformats-package.relationships+xml"/>
  <Override PartName="/ppt/slideMasters/_rels/slideMaster5.xml.rels" ContentType="application/vnd.openxmlformats-package.relationships+xml"/>
  <Override PartName="/ppt/slideMasters/_rels/slideMaster17.xml.rels" ContentType="application/vnd.openxmlformats-package.relationships+xml"/>
  <Override PartName="/ppt/slideMasters/_rels/slideMaster6.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7.xml.rels" ContentType="application/vnd.openxmlformats-package.relationships+xml"/>
  <Override PartName="/ppt/slideMasters/_rels/slideMaster19.xml.rels" ContentType="application/vnd.openxmlformats-package.relationships+xml"/>
  <Override PartName="/ppt/slideMasters/_rels/slideMaster21.xml.rels" ContentType="application/vnd.openxmlformats-package.relationships+xml"/>
  <Override PartName="/ppt/slideMasters/_rels/slideMaster8.xml.rels" ContentType="application/vnd.openxmlformats-package.relationships+xml"/>
  <Override PartName="/ppt/slideMasters/_rels/slideMaster11.xml.rels" ContentType="application/vnd.openxmlformats-package.relationships+xml"/>
  <Override PartName="/ppt/slideMasters/_rels/slideMaster23.xml.rels" ContentType="application/vnd.openxmlformats-package.relationships+xml"/>
  <Override PartName="/ppt/slideMasters/_rels/slideMaster10.xml.rels" ContentType="application/vnd.openxmlformats-package.relationships+xml"/>
  <Override PartName="/ppt/slideMasters/_rels/slideMaster28.xml.rels" ContentType="application/vnd.openxmlformats-package.relationships+xml"/>
  <Override PartName="/ppt/slideMasters/_rels/slideMaster27.xml.rels" ContentType="application/vnd.openxmlformats-package.relationships+xml"/>
  <Override PartName="/ppt/slideMasters/_rels/slideMaster22.xml.rels" ContentType="application/vnd.openxmlformats-package.relationships+xml"/>
  <Override PartName="/ppt/slideMasters/_rels/slideMaster9.xml.rels" ContentType="application/vnd.openxmlformats-package.relationships+xml"/>
  <Override PartName="/ppt/slideMasters/_rels/slideMaster2.xml.rels" ContentType="application/vnd.openxmlformats-package.relationships+xml"/>
  <Override PartName="/ppt/slideMasters/_rels/slideMaster13.xml.rels" ContentType="application/vnd.openxmlformats-package.relationships+xml"/>
  <Override PartName="/ppt/slideMasters/_rels/slideMaster25.xml.rels" ContentType="application/vnd.openxmlformats-package.relationships+xml"/>
  <Override PartName="/ppt/slideMasters/_rels/slideMaster24.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slideMaster14.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8.xml" ContentType="application/vnd.openxmlformats-officedocument.theme+xml"/>
  <Override PartName="/ppt/theme/theme7.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1.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28.xml" ContentType="application/vnd.openxmlformats-officedocument.theme+xml"/>
  <Override PartName="/ppt/theme/theme16.xml" ContentType="application/vnd.openxmlformats-officedocument.theme+xml"/>
  <Override PartName="/ppt/theme/theme27.xml" ContentType="application/vnd.openxmlformats-officedocument.theme+xml"/>
  <Override PartName="/ppt/theme/theme26.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7.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28.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Layouts/_rels/slideLayout24.xml.rels" ContentType="application/vnd.openxmlformats-package.relationships+xml"/>
  <Override PartName="/ppt/slideLayouts/_rels/slideLayout4.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_rels/slideLayout2.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25.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8.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7.xml.rels" ContentType="application/vnd.openxmlformats-package.relationships+xml"/>
  <Override PartName="/ppt/slideLayouts/_rels/slideLayout27.xml.rels" ContentType="application/vnd.openxmlformats-package.relationships+xml"/>
  <Override PartName="/ppt/slideLayouts/_rels/slideLayout6.xml.rels" ContentType="application/vnd.openxmlformats-package.relationships+xml"/>
  <Override PartName="/ppt/slideLayouts/_rels/slideLayout26.xml.rels" ContentType="application/vnd.openxmlformats-package.relationships+xml"/>
  <Override PartName="/ppt/slideLayouts/slideLayout3.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s/slide1.xml" ContentType="application/vnd.openxmlformats-officedocument.presentationml.slide+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Lst>
  <p:sldIdLst>
    <p:sldId id="256" r:id="rId30"/>
    <p:sldId id="257" r:id="rId31"/>
    <p:sldId id="258" r:id="rId32"/>
    <p:sldId id="259" r:id="rId33"/>
    <p:sldId id="260" r:id="rId34"/>
    <p:sldId id="261" r:id="rId35"/>
    <p:sldId id="262" r:id="rId36"/>
    <p:sldId id="263" r:id="rId37"/>
    <p:sldId id="264" r:id="rId38"/>
    <p:sldId id="265" r:id="rId39"/>
    <p:sldId id="266" r:id="rId40"/>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 Target="slides/slide1.xml"/><Relationship Id="rId31" Type="http://schemas.openxmlformats.org/officeDocument/2006/relationships/slide" Target="slides/slide2.xml"/><Relationship Id="rId32" Type="http://schemas.openxmlformats.org/officeDocument/2006/relationships/slide" Target="slides/slide3.xml"/><Relationship Id="rId33" Type="http://schemas.openxmlformats.org/officeDocument/2006/relationships/slide" Target="slides/slide4.xml"/><Relationship Id="rId34" Type="http://schemas.openxmlformats.org/officeDocument/2006/relationships/slide" Target="slides/slide5.xml"/><Relationship Id="rId35" Type="http://schemas.openxmlformats.org/officeDocument/2006/relationships/slide" Target="slides/slide6.xml"/><Relationship Id="rId36" Type="http://schemas.openxmlformats.org/officeDocument/2006/relationships/slide" Target="slides/slide7.xml"/><Relationship Id="rId37" Type="http://schemas.openxmlformats.org/officeDocument/2006/relationships/slide" Target="slides/slide8.xml"/><Relationship Id="rId38" Type="http://schemas.openxmlformats.org/officeDocument/2006/relationships/slide" Target="slides/slide9.xml"/><Relationship Id="rId39" Type="http://schemas.openxmlformats.org/officeDocument/2006/relationships/slide" Target="slides/slide10.xml"/><Relationship Id="rId40" Type="http://schemas.openxmlformats.org/officeDocument/2006/relationships/slide" Target="slides/slide11.xml"/><Relationship Id="rId4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9E6260C4-D155-425E-A1EF-5FACD87D82DD}"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24156453-A3BB-4C1E-9157-EE46ACCAA812}"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19ABCCB0-2008-46E9-9C19-8D07F6FF85C2}"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2"/>
          </p:nvPr>
        </p:nvSpPr>
        <p:spPr/>
        <p:txBody>
          <a:bodyPr/>
          <a:p>
            <a:fld id="{AAAF41CD-1957-42A4-9C88-13CFA096699E}"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simple-light-2">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3"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13"/>
          </p:nvPr>
        </p:nvSpPr>
        <p:spPr/>
        <p:txBody>
          <a:bodyPr/>
          <a:p>
            <a:fld id="{774648EF-C39D-4736-B1BA-BE4EBE6F4F3B}"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
        <p:nvSpPr>
          <p:cNvPr id="2" name="PlaceHolder 1"/>
          <p:cNvSpPr>
            <a:spLocks noGrp="1"/>
          </p:cNvSpPr>
          <p:nvPr>
            <p:ph type="sldNum" idx="14"/>
          </p:nvPr>
        </p:nvSpPr>
        <p:spPr/>
        <p:txBody>
          <a:bodyPr/>
          <a:p>
            <a:fld id="{3827F6DE-E3C1-4177-AEA1-80572A59D009}"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
    <p:spTree>
      <p:nvGrpSpPr>
        <p:cNvPr id="1" name=""/>
        <p:cNvGrpSpPr/>
        <p:nvPr/>
      </p:nvGrpSpPr>
      <p:grpSpPr>
        <a:xfrm>
          <a:off x="0" y="0"/>
          <a:ext cx="0" cy="0"/>
          <a:chOff x="0" y="0"/>
          <a:chExt cx="0" cy="0"/>
        </a:xfrm>
      </p:grpSpPr>
      <p:sp>
        <p:nvSpPr>
          <p:cNvPr id="2" name="PlaceHolder 1"/>
          <p:cNvSpPr>
            <a:spLocks noGrp="1"/>
          </p:cNvSpPr>
          <p:nvPr>
            <p:ph type="sldNum" idx="15"/>
          </p:nvPr>
        </p:nvSpPr>
        <p:spPr/>
        <p:txBody>
          <a:bodyPr/>
          <a:p>
            <a:fld id="{2A215346-7E8C-4303-A3B9-758ADBD84F55}"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
    <p:spTree>
      <p:nvGrpSpPr>
        <p:cNvPr id="1" name=""/>
        <p:cNvGrpSpPr/>
        <p:nvPr/>
      </p:nvGrpSpPr>
      <p:grpSpPr>
        <a:xfrm>
          <a:off x="0" y="0"/>
          <a:ext cx="0" cy="0"/>
          <a:chOff x="0" y="0"/>
          <a:chExt cx="0" cy="0"/>
        </a:xfrm>
      </p:grpSpPr>
      <p:sp>
        <p:nvSpPr>
          <p:cNvPr id="2" name="PlaceHolder 1"/>
          <p:cNvSpPr>
            <a:spLocks noGrp="1"/>
          </p:cNvSpPr>
          <p:nvPr>
            <p:ph type="sldNum" idx="16"/>
          </p:nvPr>
        </p:nvSpPr>
        <p:spPr/>
        <p:txBody>
          <a:bodyPr/>
          <a:p>
            <a:fld id="{2C1541F5-BA8A-4CBF-B3BE-5FE4886E6800}"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spTree>
      <p:nvGrpSpPr>
        <p:cNvPr id="1" name=""/>
        <p:cNvGrpSpPr/>
        <p:nvPr/>
      </p:nvGrpSpPr>
      <p:grpSpPr>
        <a:xfrm>
          <a:off x="0" y="0"/>
          <a:ext cx="0" cy="0"/>
          <a:chOff x="0" y="0"/>
          <a:chExt cx="0" cy="0"/>
        </a:xfrm>
      </p:grpSpPr>
      <p:sp>
        <p:nvSpPr>
          <p:cNvPr id="2" name="PlaceHolder 1"/>
          <p:cNvSpPr>
            <a:spLocks noGrp="1"/>
          </p:cNvSpPr>
          <p:nvPr>
            <p:ph type="sldNum" idx="17"/>
          </p:nvPr>
        </p:nvSpPr>
        <p:spPr/>
        <p:txBody>
          <a:bodyPr/>
          <a:p>
            <a:fld id="{D383E079-48B5-4C40-B91F-48346A697E34}"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BODY_1">
    <p:spTree>
      <p:nvGrpSpPr>
        <p:cNvPr id="1" name=""/>
        <p:cNvGrpSpPr/>
        <p:nvPr/>
      </p:nvGrpSpPr>
      <p:grpSpPr>
        <a:xfrm>
          <a:off x="0" y="0"/>
          <a:ext cx="0" cy="0"/>
          <a:chOff x="0" y="0"/>
          <a:chExt cx="0" cy="0"/>
        </a:xfrm>
      </p:grpSpPr>
      <p:sp>
        <p:nvSpPr>
          <p:cNvPr id="2" name="PlaceHolder 1"/>
          <p:cNvSpPr>
            <a:spLocks noGrp="1"/>
          </p:cNvSpPr>
          <p:nvPr>
            <p:ph type="sldNum" idx="18"/>
          </p:nvPr>
        </p:nvSpPr>
        <p:spPr/>
        <p:txBody>
          <a:bodyPr/>
          <a:p>
            <a:fld id="{F23453E7-683D-4564-8B9F-314A5978AC19}"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BODY_2">
    <p:spTree>
      <p:nvGrpSpPr>
        <p:cNvPr id="1" name=""/>
        <p:cNvGrpSpPr/>
        <p:nvPr/>
      </p:nvGrpSpPr>
      <p:grpSpPr>
        <a:xfrm>
          <a:off x="0" y="0"/>
          <a:ext cx="0" cy="0"/>
          <a:chOff x="0" y="0"/>
          <a:chExt cx="0" cy="0"/>
        </a:xfrm>
      </p:grpSpPr>
      <p:sp>
        <p:nvSpPr>
          <p:cNvPr id="2" name="PlaceHolder 1"/>
          <p:cNvSpPr>
            <a:spLocks noGrp="1"/>
          </p:cNvSpPr>
          <p:nvPr>
            <p:ph type="sldNum" idx="19"/>
          </p:nvPr>
        </p:nvSpPr>
        <p:spPr/>
        <p:txBody>
          <a:bodyPr/>
          <a:p>
            <a:fld id="{87C71D02-9B28-44DA-AF37-378AA38E9565}"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C8081CD2-1F8E-42EC-BDC6-E2B8023EDFE2}"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_1">
    <p:spTree>
      <p:nvGrpSpPr>
        <p:cNvPr id="1" name=""/>
        <p:cNvGrpSpPr/>
        <p:nvPr/>
      </p:nvGrpSpPr>
      <p:grpSpPr>
        <a:xfrm>
          <a:off x="0" y="0"/>
          <a:ext cx="0" cy="0"/>
          <a:chOff x="0" y="0"/>
          <a:chExt cx="0" cy="0"/>
        </a:xfrm>
      </p:grpSpPr>
      <p:sp>
        <p:nvSpPr>
          <p:cNvPr id="2" name="PlaceHolder 1"/>
          <p:cNvSpPr>
            <a:spLocks noGrp="1"/>
          </p:cNvSpPr>
          <p:nvPr>
            <p:ph type="sldNum" idx="20"/>
          </p:nvPr>
        </p:nvSpPr>
        <p:spPr/>
        <p:txBody>
          <a:bodyPr/>
          <a:p>
            <a:fld id="{D54A9460-BB51-4FAB-A34A-7606CDAA3AD8}"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Layout 2_1">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3">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83" name="PlaceHolder 2"/>
          <p:cNvSpPr>
            <a:spLocks noGrp="1"/>
          </p:cNvSpPr>
          <p:nvPr>
            <p:ph type="subTitle"/>
          </p:nvPr>
        </p:nvSpPr>
        <p:spPr>
          <a:xfrm>
            <a:off x="311760" y="1152360"/>
            <a:ext cx="8520120" cy="341604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21"/>
          </p:nvPr>
        </p:nvSpPr>
        <p:spPr/>
        <p:txBody>
          <a:bodyPr/>
          <a:p>
            <a:fld id="{63400731-B300-4952-B157-19977C288556}"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4">
    <p:spTree>
      <p:nvGrpSpPr>
        <p:cNvPr id="1" name=""/>
        <p:cNvGrpSpPr/>
        <p:nvPr/>
      </p:nvGrpSpPr>
      <p:grpSpPr>
        <a:xfrm>
          <a:off x="0" y="0"/>
          <a:ext cx="0" cy="0"/>
          <a:chOff x="0" y="0"/>
          <a:chExt cx="0" cy="0"/>
        </a:xfrm>
      </p:grpSpPr>
      <p:sp>
        <p:nvSpPr>
          <p:cNvPr id="2" name="PlaceHolder 1"/>
          <p:cNvSpPr>
            <a:spLocks noGrp="1"/>
          </p:cNvSpPr>
          <p:nvPr>
            <p:ph type="sldNum" idx="22"/>
          </p:nvPr>
        </p:nvSpPr>
        <p:spPr/>
        <p:txBody>
          <a:bodyPr/>
          <a:p>
            <a:fld id="{C0942B4F-83BC-46F8-B709-F336BD7265C5}"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5">
    <p:spTree>
      <p:nvGrpSpPr>
        <p:cNvPr id="1" name=""/>
        <p:cNvGrpSpPr/>
        <p:nvPr/>
      </p:nvGrpSpPr>
      <p:grpSpPr>
        <a:xfrm>
          <a:off x="0" y="0"/>
          <a:ext cx="0" cy="0"/>
          <a:chOff x="0" y="0"/>
          <a:chExt cx="0" cy="0"/>
        </a:xfrm>
      </p:grpSpPr>
      <p:sp>
        <p:nvSpPr>
          <p:cNvPr id="90"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91"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92"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23"/>
          </p:nvPr>
        </p:nvSpPr>
        <p:spPr/>
        <p:txBody>
          <a:bodyPr/>
          <a:p>
            <a:fld id="{B1333B78-A5AD-4E1E-9E64-E1D387BD81B0}" type="slidenum">
              <a:t>&lt;#&gt;</a:t>
            </a:fld>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6">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24"/>
          </p:nvPr>
        </p:nvSpPr>
        <p:spPr/>
        <p:txBody>
          <a:bodyPr/>
          <a:p>
            <a:fld id="{FE3B68B3-B3D2-4C87-A84D-59D53E8FDB16}" type="slidenum">
              <a:t>&lt;#&gt;</a:t>
            </a:fld>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7">
    <p:spTree>
      <p:nvGrpSpPr>
        <p:cNvPr id="1" name=""/>
        <p:cNvGrpSpPr/>
        <p:nvPr/>
      </p:nvGrpSpPr>
      <p:grpSpPr>
        <a:xfrm>
          <a:off x="0" y="0"/>
          <a:ext cx="0" cy="0"/>
          <a:chOff x="0" y="0"/>
          <a:chExt cx="0" cy="0"/>
        </a:xfrm>
      </p:grpSpPr>
      <p:sp>
        <p:nvSpPr>
          <p:cNvPr id="2" name="PlaceHolder 1"/>
          <p:cNvSpPr>
            <a:spLocks noGrp="1"/>
          </p:cNvSpPr>
          <p:nvPr>
            <p:ph type="sldNum" idx="25"/>
          </p:nvPr>
        </p:nvSpPr>
        <p:spPr/>
        <p:txBody>
          <a:bodyPr/>
          <a:p>
            <a:fld id="{A5F9D522-B32D-4B05-8241-EBEF52FE4F84}" type="slidenum">
              <a:t>&lt;#&gt;</a:t>
            </a:fld>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8">
    <p:spTree>
      <p:nvGrpSpPr>
        <p:cNvPr id="1" name=""/>
        <p:cNvGrpSpPr/>
        <p:nvPr/>
      </p:nvGrpSpPr>
      <p:grpSpPr>
        <a:xfrm>
          <a:off x="0" y="0"/>
          <a:ext cx="0" cy="0"/>
          <a:chOff x="0" y="0"/>
          <a:chExt cx="0" cy="0"/>
        </a:xfrm>
      </p:grpSpPr>
      <p:sp>
        <p:nvSpPr>
          <p:cNvPr id="2" name="PlaceHolder 1"/>
          <p:cNvSpPr>
            <a:spLocks noGrp="1"/>
          </p:cNvSpPr>
          <p:nvPr>
            <p:ph type="sldNum" idx="26"/>
          </p:nvPr>
        </p:nvSpPr>
        <p:spPr/>
        <p:txBody>
          <a:bodyPr/>
          <a:p>
            <a:fld id="{95C717EC-1395-4727-98C8-AF4CD9B1D724}" type="slidenum">
              <a:t>&lt;#&gt;</a:t>
            </a:fld>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9">
    <p:spTree>
      <p:nvGrpSpPr>
        <p:cNvPr id="1" name=""/>
        <p:cNvGrpSpPr/>
        <p:nvPr/>
      </p:nvGrpSpPr>
      <p:grpSpPr>
        <a:xfrm>
          <a:off x="0" y="0"/>
          <a:ext cx="0" cy="0"/>
          <a:chOff x="0" y="0"/>
          <a:chExt cx="0" cy="0"/>
        </a:xfrm>
      </p:grpSpPr>
      <p:sp>
        <p:nvSpPr>
          <p:cNvPr id="2" name="PlaceHolder 1"/>
          <p:cNvSpPr>
            <a:spLocks noGrp="1"/>
          </p:cNvSpPr>
          <p:nvPr>
            <p:ph type="sldNum" idx="27"/>
          </p:nvPr>
        </p:nvSpPr>
        <p:spPr/>
        <p:txBody>
          <a:bodyPr/>
          <a:p>
            <a:fld id="{9EC32EA2-3FD8-4EAD-9968-ADB229F9160B}"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7AC69B67-74A2-4122-AFC0-77045FFE598A}"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_AND_BODY_4">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E7AC00D3-9D18-4887-908F-BD69C4921C69}"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p>
            <a:fld id="{A9EB4C55-E132-4B25-9CE2-44941A8FCEB6}"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 name="PlaceHolder 2"/>
          <p:cNvSpPr>
            <a:spLocks noGrp="1"/>
          </p:cNvSpPr>
          <p:nvPr>
            <p:ph/>
          </p:nvPr>
        </p:nvSpPr>
        <p:spPr>
          <a:xfrm>
            <a:off x="311760" y="1152360"/>
            <a:ext cx="852012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6"/>
          </p:nvPr>
        </p:nvSpPr>
        <p:spPr/>
        <p:txBody>
          <a:bodyPr/>
          <a:p>
            <a:fld id="{00013600-41FB-486E-AB11-F3D6CE38F8E7}"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3" name="PlaceHolder 2"/>
          <p:cNvSpPr>
            <a:spLocks noGrp="1"/>
          </p:cNvSpPr>
          <p:nvPr>
            <p:ph/>
          </p:nvPr>
        </p:nvSpPr>
        <p:spPr>
          <a:xfrm>
            <a:off x="31176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4" name="PlaceHolder 3"/>
          <p:cNvSpPr>
            <a:spLocks noGrp="1"/>
          </p:cNvSpPr>
          <p:nvPr>
            <p:ph/>
          </p:nvPr>
        </p:nvSpPr>
        <p:spPr>
          <a:xfrm>
            <a:off x="4677840" y="1152360"/>
            <a:ext cx="4157640" cy="341604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7"/>
          </p:nvPr>
        </p:nvSpPr>
        <p:spPr/>
        <p:txBody>
          <a:bodyPr/>
          <a:p>
            <a:fld id="{0CE8152C-773C-4EFA-B733-4E62A3E1EC89}"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8"/>
          </p:nvPr>
        </p:nvSpPr>
        <p:spPr/>
        <p:txBody>
          <a:bodyPr/>
          <a:p>
            <a:fld id="{53761434-10A9-4925-B787-528E487C44C6}"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E7045955-6C29-4706-871C-4ED76BBE5841}"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png"/><Relationship Id="rId3"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3.png"/><Relationship Id="rId3" Type="http://schemas.openxmlformats.org/officeDocument/2006/relationships/image" Target="../media/image5.png"/><Relationship Id="rId4"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28.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lIns="91440" rIns="91440" tIns="91440" bIns="91440" anchor="b">
            <a:normAutofit/>
          </a:bodyPr>
          <a:p>
            <a:pPr indent="0">
              <a:buNone/>
            </a:pPr>
            <a:r>
              <a:rPr b="0" lang="en-US" sz="5200" spc="-1" strike="noStrike">
                <a:solidFill>
                  <a:srgbClr val="000000"/>
                </a:solidFill>
                <a:latin typeface="Arial"/>
              </a:rPr>
              <a:t>Click to edit the title text </a:t>
            </a:r>
            <a:r>
              <a:rPr b="0" lang="en-US" sz="5200" spc="-1" strike="noStrike">
                <a:solidFill>
                  <a:srgbClr val="000000"/>
                </a:solidFill>
                <a:latin typeface="Arial"/>
              </a:rPr>
              <a:t>format</a:t>
            </a:r>
            <a:endParaRPr b="0" lang="en-US" sz="52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CC2DBDCB-36CF-4523-AE6F-A23783A7E36B}"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490320" y="450000"/>
            <a:ext cx="6367320" cy="4090320"/>
          </a:xfrm>
          <a:prstGeom prst="rect">
            <a:avLst/>
          </a:prstGeom>
          <a:noFill/>
          <a:ln w="0">
            <a:noFill/>
          </a:ln>
        </p:spPr>
        <p:txBody>
          <a:bodyPr lIns="91440" rIns="91440" tIns="91440" bIns="91440" anchor="ctr">
            <a:normAutofit/>
          </a:bodyPr>
          <a:p>
            <a:pPr indent="0">
              <a:buNone/>
            </a:pPr>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32" name="PlaceHolder 2"/>
          <p:cNvSpPr>
            <a:spLocks noGrp="1"/>
          </p:cNvSpPr>
          <p:nvPr>
            <p:ph type="sldNum" idx="10"/>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CC0555C6-8533-4ACF-A3CF-0C9ED9341373}"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3" name="Google Shape;36;p9"/>
          <p:cNvSpPr/>
          <p:nvPr/>
        </p:nvSpPr>
        <p:spPr>
          <a:xfrm>
            <a:off x="4572000" y="0"/>
            <a:ext cx="4571640" cy="5143320"/>
          </a:xfrm>
          <a:prstGeom prst="rect">
            <a:avLst/>
          </a:pr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34" name="PlaceHolder 1"/>
          <p:cNvSpPr>
            <a:spLocks noGrp="1"/>
          </p:cNvSpPr>
          <p:nvPr>
            <p:ph type="title"/>
          </p:nvPr>
        </p:nvSpPr>
        <p:spPr>
          <a:xfrm>
            <a:off x="265680" y="1233000"/>
            <a:ext cx="4044960" cy="1482120"/>
          </a:xfrm>
          <a:prstGeom prst="rect">
            <a:avLst/>
          </a:prstGeom>
          <a:noFill/>
          <a:ln w="0">
            <a:noFill/>
          </a:ln>
        </p:spPr>
        <p:txBody>
          <a:bodyPr lIns="91440" rIns="91440" tIns="91440" bIns="91440" anchor="b">
            <a:normAutofit/>
          </a:bodyPr>
          <a:p>
            <a:pPr indent="0">
              <a:buNone/>
            </a:pPr>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sp>
        <p:nvSpPr>
          <p:cNvPr id="35" name="PlaceHolder 2"/>
          <p:cNvSpPr>
            <a:spLocks noGrp="1"/>
          </p:cNvSpPr>
          <p:nvPr>
            <p:ph type="body"/>
          </p:nvPr>
        </p:nvSpPr>
        <p:spPr>
          <a:xfrm>
            <a:off x="4939560" y="723960"/>
            <a:ext cx="3836520" cy="3694680"/>
          </a:xfrm>
          <a:prstGeom prst="rect">
            <a:avLst/>
          </a:prstGeom>
          <a:noFill/>
          <a:ln w="0">
            <a:noFill/>
          </a:ln>
        </p:spPr>
        <p:txBody>
          <a:bodyPr lIns="91440" rIns="91440" tIns="91440" bIns="91440" anchor="ctr">
            <a:normAutofit fontScale="87222"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6" name="PlaceHolder 3"/>
          <p:cNvSpPr>
            <a:spLocks noGrp="1"/>
          </p:cNvSpPr>
          <p:nvPr>
            <p:ph type="sldNum" idx="1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9DA69100-F5E6-4939-9245-2065267D51E6}"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7" name="PlaceHolder 1"/>
          <p:cNvSpPr>
            <a:spLocks noGrp="1"/>
          </p:cNvSpPr>
          <p:nvPr>
            <p:ph type="body"/>
          </p:nvPr>
        </p:nvSpPr>
        <p:spPr>
          <a:xfrm>
            <a:off x="311760" y="4230720"/>
            <a:ext cx="5998320" cy="604800"/>
          </a:xfrm>
          <a:prstGeom prst="rect">
            <a:avLst/>
          </a:prstGeom>
          <a:noFill/>
          <a:ln w="0">
            <a:noFill/>
          </a:ln>
        </p:spPr>
        <p:txBody>
          <a:bodyPr lIns="91440" rIns="91440" tIns="91440" bIns="91440" anchor="ctr">
            <a:normAutofit fontScale="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8" name="PlaceHolder 2"/>
          <p:cNvSpPr>
            <a:spLocks noGrp="1"/>
          </p:cNvSpPr>
          <p:nvPr>
            <p:ph type="sldNum" idx="12"/>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6E7A2DA6-5AA0-4AC8-8CCD-6F46A6A0FA48}"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40" name="PlaceHolder 2"/>
          <p:cNvSpPr>
            <a:spLocks noGrp="1"/>
          </p:cNvSpPr>
          <p:nvPr>
            <p:ph type="body"/>
          </p:nvPr>
        </p:nvSpPr>
        <p:spPr>
          <a:xfrm>
            <a:off x="311760" y="1152360"/>
            <a:ext cx="852012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1" name="PlaceHolder 3"/>
          <p:cNvSpPr>
            <a:spLocks noGrp="1"/>
          </p:cNvSpPr>
          <p:nvPr>
            <p:ph type="sldNum" idx="13"/>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7FE9D2A7-E5FD-40DE-8B09-AE89A79E75B0}"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4" name="PlaceHolder 1"/>
          <p:cNvSpPr>
            <a:spLocks noGrp="1"/>
          </p:cNvSpPr>
          <p:nvPr>
            <p:ph type="body"/>
          </p:nvPr>
        </p:nvSpPr>
        <p:spPr>
          <a:xfrm>
            <a:off x="311760" y="4230720"/>
            <a:ext cx="5998320" cy="604800"/>
          </a:xfrm>
          <a:prstGeom prst="rect">
            <a:avLst/>
          </a:prstGeom>
          <a:noFill/>
          <a:ln w="0">
            <a:noFill/>
          </a:ln>
        </p:spPr>
        <p:txBody>
          <a:bodyPr lIns="91440" rIns="91440" tIns="91440" bIns="91440" anchor="ctr">
            <a:normAutofit fontScale="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5" name="PlaceHolder 2"/>
          <p:cNvSpPr>
            <a:spLocks noGrp="1"/>
          </p:cNvSpPr>
          <p:nvPr>
            <p:ph type="sldNum" idx="14"/>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34C5498D-2C9E-4728-B064-2545B0403439}"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1106280"/>
            <a:ext cx="8520120" cy="1963080"/>
          </a:xfrm>
          <a:prstGeom prst="rect">
            <a:avLst/>
          </a:prstGeom>
          <a:noFill/>
          <a:ln w="0">
            <a:noFill/>
          </a:ln>
        </p:spPr>
        <p:txBody>
          <a:bodyPr lIns="91440" rIns="91440" tIns="91440" bIns="91440" anchor="b">
            <a:normAutofit fontScale="98341"/>
          </a:bodyPr>
          <a:p>
            <a:pPr indent="0" algn="ctr">
              <a:lnSpc>
                <a:spcPct val="100000"/>
              </a:lnSpc>
              <a:buNone/>
            </a:pPr>
            <a:r>
              <a:rPr b="0" lang="en-US" sz="12000" spc="-1" strike="noStrike">
                <a:solidFill>
                  <a:schemeClr val="dk1"/>
                </a:solidFill>
                <a:latin typeface="Arial"/>
                <a:ea typeface="Arial"/>
              </a:rPr>
              <a:t>xx%</a:t>
            </a:r>
            <a:endParaRPr b="0" lang="en-US" sz="12000" spc="-1" strike="noStrike">
              <a:solidFill>
                <a:srgbClr val="000000"/>
              </a:solidFill>
              <a:latin typeface="Arial"/>
            </a:endParaRPr>
          </a:p>
        </p:txBody>
      </p:sp>
      <p:sp>
        <p:nvSpPr>
          <p:cNvPr id="47" name="PlaceHolder 2"/>
          <p:cNvSpPr>
            <a:spLocks noGrp="1"/>
          </p:cNvSpPr>
          <p:nvPr>
            <p:ph type="body"/>
          </p:nvPr>
        </p:nvSpPr>
        <p:spPr>
          <a:xfrm>
            <a:off x="311760" y="3152160"/>
            <a:ext cx="8520120" cy="1300320"/>
          </a:xfrm>
          <a:prstGeom prst="rect">
            <a:avLst/>
          </a:prstGeom>
          <a:noFill/>
          <a:ln w="0">
            <a:noFill/>
          </a:ln>
        </p:spPr>
        <p:txBody>
          <a:bodyPr lIns="91440" rIns="91440" tIns="91440" bIns="91440" anchor="t">
            <a:normAutofit fontScale="50000"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48" name="PlaceHolder 3"/>
          <p:cNvSpPr>
            <a:spLocks noGrp="1"/>
          </p:cNvSpPr>
          <p:nvPr>
            <p:ph type="sldNum" idx="15"/>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6E8AB7AD-B833-43DC-B7B9-210BB0837BD2}"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9" name="PlaceHolder 1"/>
          <p:cNvSpPr>
            <a:spLocks noGrp="1"/>
          </p:cNvSpPr>
          <p:nvPr>
            <p:ph type="sldNum" idx="16"/>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7986AD0F-BEBD-4D96-8F6B-BFD20C40F474}"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0" name="PlaceHolder 1"/>
          <p:cNvSpPr>
            <a:spLocks noGrp="1"/>
          </p:cNvSpPr>
          <p:nvPr>
            <p:ph type="sldNum" idx="17"/>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EFD61C40-341A-4598-8BC8-5D06635F8BE7}"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pic>
        <p:nvPicPr>
          <p:cNvPr id="51" name="Google Shape;107;p27" descr=""/>
          <p:cNvPicPr/>
          <p:nvPr/>
        </p:nvPicPr>
        <p:blipFill>
          <a:blip r:embed="rId2"/>
          <a:stretch/>
        </p:blipFill>
        <p:spPr>
          <a:xfrm>
            <a:off x="2774160" y="0"/>
            <a:ext cx="6369480" cy="5143320"/>
          </a:xfrm>
          <a:prstGeom prst="rect">
            <a:avLst/>
          </a:prstGeom>
          <a:ln w="0">
            <a:noFill/>
          </a:ln>
        </p:spPr>
      </p:pic>
      <p:sp>
        <p:nvSpPr>
          <p:cNvPr id="52" name="Google Shape;108;p27"/>
          <p:cNvSpPr/>
          <p:nvPr/>
        </p:nvSpPr>
        <p:spPr>
          <a:xfrm>
            <a:off x="3321720" y="348120"/>
            <a:ext cx="5420880" cy="36900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endParaRPr b="1" lang="en-US" sz="1200" spc="-1" strike="noStrike">
              <a:solidFill>
                <a:srgbClr val="ffffff"/>
              </a:solidFill>
              <a:latin typeface="Roboto"/>
              <a:ea typeface="Roboto"/>
            </a:endParaRPr>
          </a:p>
        </p:txBody>
      </p:sp>
      <p:sp>
        <p:nvSpPr>
          <p:cNvPr id="53" name="Google Shape;109;p27"/>
          <p:cNvSpPr/>
          <p:nvPr/>
        </p:nvSpPr>
        <p:spPr>
          <a:xfrm>
            <a:off x="3321720" y="1236240"/>
            <a:ext cx="5420880" cy="33840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endParaRPr b="0" lang="en-US" sz="1000" spc="-1" strike="noStrike">
              <a:solidFill>
                <a:srgbClr val="ffffff"/>
              </a:solidFill>
              <a:latin typeface="Roboto"/>
              <a:ea typeface="Roboto"/>
            </a:endParaRPr>
          </a:p>
        </p:txBody>
      </p:sp>
      <p:sp>
        <p:nvSpPr>
          <p:cNvPr id="54" name="Google Shape;110;p27"/>
          <p:cNvSpPr/>
          <p:nvPr/>
        </p:nvSpPr>
        <p:spPr>
          <a:xfrm>
            <a:off x="3321720" y="2124360"/>
            <a:ext cx="5636520" cy="36900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endParaRPr b="1" lang="en-US" sz="1200" spc="-1" strike="noStrike">
              <a:solidFill>
                <a:srgbClr val="ffffff"/>
              </a:solidFill>
              <a:latin typeface="Roboto"/>
              <a:ea typeface="Roboto"/>
            </a:endParaRPr>
          </a:p>
        </p:txBody>
      </p:sp>
      <p:sp>
        <p:nvSpPr>
          <p:cNvPr id="55" name="Google Shape;111;p27"/>
          <p:cNvSpPr/>
          <p:nvPr/>
        </p:nvSpPr>
        <p:spPr>
          <a:xfrm>
            <a:off x="3321720" y="3012480"/>
            <a:ext cx="5420880" cy="36900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endParaRPr b="1" lang="en-US" sz="1200" spc="-1" strike="noStrike">
              <a:solidFill>
                <a:srgbClr val="ffffff"/>
              </a:solidFill>
              <a:latin typeface="Roboto"/>
              <a:ea typeface="Roboto"/>
            </a:endParaRPr>
          </a:p>
        </p:txBody>
      </p:sp>
      <p:sp>
        <p:nvSpPr>
          <p:cNvPr id="56" name="Google Shape;112;p27"/>
          <p:cNvSpPr/>
          <p:nvPr/>
        </p:nvSpPr>
        <p:spPr>
          <a:xfrm>
            <a:off x="3321720" y="3900960"/>
            <a:ext cx="5420880" cy="369000"/>
          </a:xfrm>
          <a:prstGeom prst="rect">
            <a:avLst/>
          </a:prstGeom>
          <a:noFill/>
          <a:ln w="0">
            <a:noFill/>
          </a:ln>
        </p:spPr>
        <p:style>
          <a:lnRef idx="0"/>
          <a:fillRef idx="0"/>
          <a:effectRef idx="0"/>
          <a:fontRef idx="minor"/>
        </p:style>
        <p:txBody>
          <a:bodyPr tIns="91440" bIns="91440" anchor="t">
            <a:spAutoFit/>
          </a:bodyPr>
          <a:p>
            <a:pPr>
              <a:lnSpc>
                <a:spcPct val="100000"/>
              </a:lnSpc>
              <a:tabLst>
                <a:tab algn="l" pos="0"/>
              </a:tabLst>
            </a:pPr>
            <a:endParaRPr b="1" lang="en-US" sz="1200" spc="-1" strike="noStrike">
              <a:solidFill>
                <a:srgbClr val="ffffff"/>
              </a:solidFill>
              <a:latin typeface="Roboto"/>
              <a:ea typeface="Roboto"/>
            </a:endParaRPr>
          </a:p>
        </p:txBody>
      </p:sp>
      <p:sp>
        <p:nvSpPr>
          <p:cNvPr id="57" name="Google Shape;113;p27"/>
          <p:cNvSpPr/>
          <p:nvPr/>
        </p:nvSpPr>
        <p:spPr>
          <a:xfrm>
            <a:off x="0" y="4760280"/>
            <a:ext cx="9143640" cy="392760"/>
          </a:xfrm>
          <a:prstGeom prst="rect">
            <a:avLst/>
          </a:prstGeom>
          <a:noFill/>
          <a:ln w="0">
            <a:noFill/>
          </a:ln>
        </p:spPr>
        <p:style>
          <a:lnRef idx="0"/>
          <a:fillRef idx="0"/>
          <a:effectRef idx="0"/>
          <a:fontRef idx="minor"/>
        </p:style>
        <p:txBody>
          <a:bodyPr tIns="91440" bIns="91440" anchor="t">
            <a:spAutoFit/>
          </a:bodyPr>
          <a:p>
            <a:pPr algn="ctr">
              <a:lnSpc>
                <a:spcPct val="115000"/>
              </a:lnSpc>
              <a:tabLst>
                <a:tab algn="l" pos="0"/>
              </a:tabLst>
            </a:pPr>
            <a:r>
              <a:rPr b="0" lang="en" sz="600" spc="-1" strike="noStrike">
                <a:solidFill>
                  <a:srgbClr val="aeabab"/>
                </a:solidFill>
                <a:latin typeface="Roboto"/>
                <a:ea typeface="Roboto"/>
              </a:rPr>
              <a:t>COPYRIGHT (C) 2025, ECLIPSE FOUNDATION. | THIS WORK IS LICENSED UNDER A CREATIVE COMMONS ATTRIBUTION 4.0 INTERNATIONAL LICENSE (CC BY 4.0)</a:t>
            </a:r>
            <a:endParaRPr b="0" lang="en-US" sz="600" spc="-1" strike="noStrike">
              <a:solidFill>
                <a:srgbClr val="000000"/>
              </a:solidFill>
              <a:latin typeface="Arial"/>
            </a:endParaRPr>
          </a:p>
          <a:p>
            <a:pPr algn="ctr">
              <a:lnSpc>
                <a:spcPct val="115000"/>
              </a:lnSpc>
              <a:tabLst>
                <a:tab algn="l" pos="0"/>
              </a:tabLst>
            </a:pPr>
            <a:endParaRPr b="0" lang="en-US" sz="600" spc="-1" strike="noStrike">
              <a:solidFill>
                <a:srgbClr val="000000"/>
              </a:solidFill>
              <a:latin typeface="Arial"/>
            </a:endParaRPr>
          </a:p>
        </p:txBody>
      </p:sp>
      <p:sp>
        <p:nvSpPr>
          <p:cNvPr id="58" name="Google Shape;114;p27"/>
          <p:cNvSpPr/>
          <p:nvPr/>
        </p:nvSpPr>
        <p:spPr>
          <a:xfrm>
            <a:off x="8472600" y="4663080"/>
            <a:ext cx="548280" cy="393120"/>
          </a:xfrm>
          <a:prstGeom prst="rect">
            <a:avLst/>
          </a:prstGeom>
          <a:noFill/>
          <a:ln w="0">
            <a:noFill/>
          </a:ln>
        </p:spPr>
        <p:style>
          <a:lnRef idx="0"/>
          <a:fillRef idx="0"/>
          <a:effectRef idx="0"/>
          <a:fontRef idx="minor"/>
        </p:style>
        <p:txBody>
          <a:bodyPr tIns="91440" bIns="91440" anchor="ctr">
            <a:normAutofit/>
          </a:bodyPr>
          <a:p>
            <a:pPr algn="r">
              <a:lnSpc>
                <a:spcPct val="100000"/>
              </a:lnSpc>
              <a:tabLst>
                <a:tab algn="l" pos="0"/>
              </a:tabLst>
            </a:pPr>
            <a:fld id="{2DBDD448-3C5B-4180-8B1E-FE5E50DCA14B}" type="slidenum">
              <a:rPr b="0" lang="en" sz="1000" spc="-1" strike="noStrike">
                <a:solidFill>
                  <a:srgbClr val="595959"/>
                </a:solidFill>
                <a:latin typeface="Arial"/>
                <a:ea typeface="Arial"/>
              </a:rPr>
              <a:t>&lt;number&gt;</a:t>
            </a:fld>
            <a:endParaRPr b="0" lang="en-US" sz="1000" spc="-1" strike="noStrike">
              <a:solidFill>
                <a:srgbClr val="000000"/>
              </a:solidFill>
              <a:latin typeface="Arial"/>
            </a:endParaRPr>
          </a:p>
        </p:txBody>
      </p:sp>
      <p:pic>
        <p:nvPicPr>
          <p:cNvPr id="59" name="Google Shape;115;p27" descr=""/>
          <p:cNvPicPr/>
          <p:nvPr/>
        </p:nvPicPr>
        <p:blipFill>
          <a:blip r:embed="rId3"/>
          <a:stretch/>
        </p:blipFill>
        <p:spPr>
          <a:xfrm>
            <a:off x="7657560" y="4664160"/>
            <a:ext cx="1038600" cy="316080"/>
          </a:xfrm>
          <a:prstGeom prst="rect">
            <a:avLst/>
          </a:prstGeom>
          <a:ln w="0">
            <a:noFill/>
          </a:ln>
        </p:spPr>
      </p:pic>
      <p:sp>
        <p:nvSpPr>
          <p:cNvPr id="60" name="Google Shape;116;p27"/>
          <p:cNvSpPr/>
          <p:nvPr/>
        </p:nvSpPr>
        <p:spPr>
          <a:xfrm>
            <a:off x="8472600" y="4663080"/>
            <a:ext cx="548280" cy="393120"/>
          </a:xfrm>
          <a:prstGeom prst="rect">
            <a:avLst/>
          </a:prstGeom>
          <a:noFill/>
          <a:ln w="0">
            <a:noFill/>
          </a:ln>
        </p:spPr>
        <p:style>
          <a:lnRef idx="0"/>
          <a:fillRef idx="0"/>
          <a:effectRef idx="0"/>
          <a:fontRef idx="minor"/>
        </p:style>
        <p:txBody>
          <a:bodyPr tIns="91440" bIns="91440" anchor="ctr">
            <a:normAutofit/>
          </a:bodyPr>
          <a:p>
            <a:pPr algn="r">
              <a:lnSpc>
                <a:spcPct val="100000"/>
              </a:lnSpc>
              <a:tabLst>
                <a:tab algn="l" pos="0"/>
              </a:tabLst>
            </a:pPr>
            <a:fld id="{2C593C32-CBCE-4C32-87FF-E4244962F6B5}" type="slidenum">
              <a:rPr b="0" lang="en" sz="1000" spc="-1" strike="noStrike">
                <a:solidFill>
                  <a:srgbClr val="595959"/>
                </a:solidFill>
                <a:latin typeface="Arial"/>
                <a:ea typeface="Arial"/>
              </a:rPr>
              <a:t>&lt;number&gt;</a:t>
            </a:fld>
            <a:endParaRPr b="0" lang="en-US" sz="1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1" r:id="rId4"/>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62" name="PlaceHolder 2"/>
          <p:cNvSpPr>
            <a:spLocks noGrp="1"/>
          </p:cNvSpPr>
          <p:nvPr>
            <p:ph type="sldNum" idx="18"/>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AA564E8F-9F3A-46FF-900E-160E9814306C}"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pic>
        <p:nvPicPr>
          <p:cNvPr id="63" name="Google Shape;120;p28" descr=""/>
          <p:cNvPicPr/>
          <p:nvPr/>
        </p:nvPicPr>
        <p:blipFill>
          <a:blip r:embed="rId2"/>
          <a:stretch/>
        </p:blipFill>
        <p:spPr>
          <a:xfrm>
            <a:off x="7843320" y="4663080"/>
            <a:ext cx="1010520" cy="307440"/>
          </a:xfrm>
          <a:prstGeom prst="rect">
            <a:avLst/>
          </a:prstGeom>
          <a:ln w="0">
            <a:noFill/>
          </a:ln>
        </p:spPr>
      </p:pic>
      <p:pic>
        <p:nvPicPr>
          <p:cNvPr id="64" name="Google Shape;121;p28" descr=""/>
          <p:cNvPicPr/>
          <p:nvPr/>
        </p:nvPicPr>
        <p:blipFill>
          <a:blip r:embed="rId3"/>
          <a:stretch/>
        </p:blipFill>
        <p:spPr>
          <a:xfrm>
            <a:off x="311760" y="1152360"/>
            <a:ext cx="8551440" cy="3416040"/>
          </a:xfrm>
          <a:prstGeom prst="rect">
            <a:avLst/>
          </a:prstGeom>
          <a:ln w="0">
            <a:noFill/>
          </a:ln>
        </p:spPr>
      </p:pic>
      <p:sp>
        <p:nvSpPr>
          <p:cNvPr id="65" name="Google Shape;122;p28"/>
          <p:cNvSpPr/>
          <p:nvPr/>
        </p:nvSpPr>
        <p:spPr>
          <a:xfrm>
            <a:off x="0" y="4810320"/>
            <a:ext cx="9143640" cy="213480"/>
          </a:xfrm>
          <a:prstGeom prst="rect">
            <a:avLst/>
          </a:prstGeom>
          <a:noFill/>
          <a:ln w="0">
            <a:noFill/>
          </a:ln>
        </p:spPr>
        <p:style>
          <a:lnRef idx="0"/>
          <a:fillRef idx="0"/>
          <a:effectRef idx="0"/>
          <a:fontRef idx="minor"/>
        </p:style>
        <p:txBody>
          <a:bodyPr tIns="53640" bIns="53640" anchor="t">
            <a:spAutoFit/>
          </a:bodyPr>
          <a:p>
            <a:pPr algn="ctr">
              <a:lnSpc>
                <a:spcPct val="100000"/>
              </a:lnSpc>
              <a:tabLst>
                <a:tab algn="l" pos="0"/>
              </a:tabLst>
            </a:pPr>
            <a:r>
              <a:rPr b="0" lang="en" sz="700" spc="-1" strike="noStrike">
                <a:solidFill>
                  <a:srgbClr val="9e9e9e"/>
                </a:solidFill>
                <a:latin typeface="Roboto"/>
                <a:ea typeface="Roboto"/>
              </a:rPr>
              <a:t>COPYRIGHT (C) 2025, ECLIPSE FOUNDATION</a:t>
            </a:r>
            <a:endParaRPr b="0" lang="en-US" sz="7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3" r:id="rId4"/>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67" name="PlaceHolder 2"/>
          <p:cNvSpPr>
            <a:spLocks noGrp="1"/>
          </p:cNvSpPr>
          <p:nvPr>
            <p:ph type="body"/>
          </p:nvPr>
        </p:nvSpPr>
        <p:spPr>
          <a:xfrm>
            <a:off x="311760" y="1152360"/>
            <a:ext cx="852012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8" name="PlaceHolder 3"/>
          <p:cNvSpPr>
            <a:spLocks noGrp="1"/>
          </p:cNvSpPr>
          <p:nvPr>
            <p:ph type="sldNum" idx="19"/>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3E9DD4E7-6B51-408A-AE76-CB55EEA24D28}"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311760" y="1106280"/>
            <a:ext cx="8520120" cy="1963080"/>
          </a:xfrm>
          <a:prstGeom prst="rect">
            <a:avLst/>
          </a:prstGeom>
          <a:noFill/>
          <a:ln w="0">
            <a:noFill/>
          </a:ln>
        </p:spPr>
        <p:txBody>
          <a:bodyPr lIns="91440" rIns="91440" tIns="91440" bIns="91440" anchor="b">
            <a:normAutofit fontScale="98341"/>
          </a:bodyPr>
          <a:p>
            <a:pPr indent="0" algn="ctr">
              <a:lnSpc>
                <a:spcPct val="100000"/>
              </a:lnSpc>
              <a:buNone/>
            </a:pPr>
            <a:r>
              <a:rPr b="0" lang="en-US" sz="12000" spc="-1" strike="noStrike">
                <a:solidFill>
                  <a:schemeClr val="dk1"/>
                </a:solidFill>
                <a:latin typeface="Arial"/>
                <a:ea typeface="Arial"/>
              </a:rPr>
              <a:t>xx%</a:t>
            </a:r>
            <a:endParaRPr b="0" lang="en-US" sz="12000" spc="-1" strike="noStrike">
              <a:solidFill>
                <a:srgbClr val="000000"/>
              </a:solidFill>
              <a:latin typeface="Arial"/>
            </a:endParaRPr>
          </a:p>
        </p:txBody>
      </p:sp>
      <p:sp>
        <p:nvSpPr>
          <p:cNvPr id="5" name="PlaceHolder 2"/>
          <p:cNvSpPr>
            <a:spLocks noGrp="1"/>
          </p:cNvSpPr>
          <p:nvPr>
            <p:ph type="body"/>
          </p:nvPr>
        </p:nvSpPr>
        <p:spPr>
          <a:xfrm>
            <a:off x="311760" y="3152160"/>
            <a:ext cx="8520120" cy="1300320"/>
          </a:xfrm>
          <a:prstGeom prst="rect">
            <a:avLst/>
          </a:prstGeom>
          <a:noFill/>
          <a:ln w="0">
            <a:noFill/>
          </a:ln>
        </p:spPr>
        <p:txBody>
          <a:bodyPr lIns="91440" rIns="91440" tIns="91440" bIns="91440" anchor="t">
            <a:normAutofit fontScale="50000"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6" name="PlaceHolder 3"/>
          <p:cNvSpPr>
            <a:spLocks noGrp="1"/>
          </p:cNvSpPr>
          <p:nvPr>
            <p:ph type="sldNum" idx="2"/>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37B75148-D302-45BD-853D-35377D8E1D55}"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9" name="PlaceHolder 1"/>
          <p:cNvSpPr>
            <a:spLocks noGrp="1"/>
          </p:cNvSpPr>
          <p:nvPr>
            <p:ph type="sldNum" idx="20"/>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87B3C8E5-4AC9-462C-8DC9-852939A54E7B}"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pic>
        <p:nvPicPr>
          <p:cNvPr id="70" name="Google Shape;129;p30" descr=""/>
          <p:cNvPicPr/>
          <p:nvPr/>
        </p:nvPicPr>
        <p:blipFill>
          <a:blip r:embed="rId2"/>
          <a:stretch/>
        </p:blipFill>
        <p:spPr>
          <a:xfrm>
            <a:off x="-107640" y="-158040"/>
            <a:ext cx="9251280" cy="5301000"/>
          </a:xfrm>
          <a:prstGeom prst="rect">
            <a:avLst/>
          </a:prstGeom>
          <a:ln w="0">
            <a:noFill/>
          </a:ln>
        </p:spPr>
      </p:pic>
      <p:sp>
        <p:nvSpPr>
          <p:cNvPr id="71" name="Google Shape;130;p30"/>
          <p:cNvSpPr/>
          <p:nvPr/>
        </p:nvSpPr>
        <p:spPr>
          <a:xfrm>
            <a:off x="8464680" y="4652280"/>
            <a:ext cx="555120" cy="402120"/>
          </a:xfrm>
          <a:prstGeom prst="rect">
            <a:avLst/>
          </a:prstGeom>
          <a:noFill/>
          <a:ln w="0">
            <a:noFill/>
          </a:ln>
        </p:spPr>
        <p:style>
          <a:lnRef idx="0"/>
          <a:fillRef idx="0"/>
          <a:effectRef idx="0"/>
          <a:fontRef idx="minor"/>
        </p:style>
        <p:txBody>
          <a:bodyPr tIns="91440" bIns="91440" anchor="ctr">
            <a:normAutofit/>
          </a:bodyPr>
          <a:p>
            <a:pPr algn="r">
              <a:lnSpc>
                <a:spcPct val="100000"/>
              </a:lnSpc>
              <a:tabLst>
                <a:tab algn="l" pos="0"/>
              </a:tabLst>
            </a:pPr>
            <a:fld id="{0568A5E3-64A6-4A59-A1FA-FE03885EC80C}" type="slidenum">
              <a:rPr b="0" lang="en" sz="1000" spc="-1" strike="noStrike">
                <a:solidFill>
                  <a:srgbClr val="595959"/>
                </a:solidFill>
                <a:latin typeface="Arial"/>
                <a:ea typeface="Arial"/>
              </a:rPr>
              <a:t>&lt;number&gt;</a:t>
            </a:fld>
            <a:endParaRPr b="0" lang="en-US" sz="1000" spc="-1" strike="noStrike">
              <a:solidFill>
                <a:srgbClr val="000000"/>
              </a:solidFill>
              <a:latin typeface="Arial"/>
            </a:endParaRPr>
          </a:p>
        </p:txBody>
      </p:sp>
      <p:sp>
        <p:nvSpPr>
          <p:cNvPr id="72" name="Google Shape;131;p30"/>
          <p:cNvSpPr/>
          <p:nvPr/>
        </p:nvSpPr>
        <p:spPr>
          <a:xfrm>
            <a:off x="8464680" y="4652280"/>
            <a:ext cx="555120" cy="402120"/>
          </a:xfrm>
          <a:prstGeom prst="rect">
            <a:avLst/>
          </a:prstGeom>
          <a:noFill/>
          <a:ln w="0">
            <a:noFill/>
          </a:ln>
        </p:spPr>
        <p:style>
          <a:lnRef idx="0"/>
          <a:fillRef idx="0"/>
          <a:effectRef idx="0"/>
          <a:fontRef idx="minor"/>
        </p:style>
        <p:txBody>
          <a:bodyPr tIns="91440" bIns="91440" anchor="ctr">
            <a:normAutofit/>
          </a:bodyPr>
          <a:p>
            <a:pPr algn="r">
              <a:lnSpc>
                <a:spcPct val="100000"/>
              </a:lnSpc>
              <a:tabLst>
                <a:tab algn="l" pos="0"/>
              </a:tabLst>
            </a:pPr>
            <a:fld id="{852D30B3-CF8F-415C-A976-60EDA49E51CD}" type="slidenum">
              <a:rPr b="0" lang="en" sz="1000" spc="-1" strike="noStrike">
                <a:solidFill>
                  <a:srgbClr val="595959"/>
                </a:solidFill>
                <a:latin typeface="Arial"/>
                <a:ea typeface="Arial"/>
              </a:rPr>
              <a:t>&lt;number&gt;</a:t>
            </a:fld>
            <a:endParaRPr b="0" lang="en-US" sz="1000" spc="-1" strike="noStrike">
              <a:solidFill>
                <a:srgbClr val="000000"/>
              </a:solidFill>
              <a:latin typeface="Arial"/>
            </a:endParaRPr>
          </a:p>
        </p:txBody>
      </p:sp>
      <p:sp>
        <p:nvSpPr>
          <p:cNvPr id="73" name="Google Shape;132;p30"/>
          <p:cNvSpPr/>
          <p:nvPr/>
        </p:nvSpPr>
        <p:spPr>
          <a:xfrm>
            <a:off x="0" y="4810320"/>
            <a:ext cx="9143640" cy="213480"/>
          </a:xfrm>
          <a:prstGeom prst="rect">
            <a:avLst/>
          </a:prstGeom>
          <a:noFill/>
          <a:ln w="0">
            <a:noFill/>
          </a:ln>
        </p:spPr>
        <p:style>
          <a:lnRef idx="0"/>
          <a:fillRef idx="0"/>
          <a:effectRef idx="0"/>
          <a:fontRef idx="minor"/>
        </p:style>
        <p:txBody>
          <a:bodyPr tIns="53640" bIns="53640" anchor="t">
            <a:spAutoFit/>
          </a:bodyPr>
          <a:p>
            <a:pPr algn="ctr">
              <a:lnSpc>
                <a:spcPct val="100000"/>
              </a:lnSpc>
              <a:tabLst>
                <a:tab algn="l" pos="0"/>
              </a:tabLst>
            </a:pPr>
            <a:r>
              <a:rPr b="0" lang="en" sz="700" spc="-1" strike="noStrike">
                <a:solidFill>
                  <a:schemeClr val="lt1"/>
                </a:solidFill>
                <a:latin typeface="Roboto"/>
                <a:ea typeface="Roboto"/>
              </a:rPr>
              <a:t>COPYRIGHT (C) 2025, ECLIPSE FOUNDATION</a:t>
            </a:r>
            <a:endParaRPr b="0" lang="en-US" sz="7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7" r:id="rId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4" name="Google Shape;63;p16"/>
          <p:cNvSpPr/>
          <p:nvPr/>
        </p:nvSpPr>
        <p:spPr>
          <a:xfrm>
            <a:off x="0" y="4867560"/>
            <a:ext cx="308520" cy="275760"/>
          </a:xfrm>
          <a:prstGeom prst="rect">
            <a:avLst/>
          </a:prstGeom>
          <a:noFill/>
          <a:ln w="0">
            <a:noFill/>
          </a:ln>
        </p:spPr>
        <p:style>
          <a:lnRef idx="0"/>
          <a:fillRef idx="0"/>
          <a:effectRef idx="0"/>
          <a:fontRef idx="minor"/>
        </p:style>
        <p:txBody>
          <a:bodyPr tIns="91440" bIns="91440" anchor="ctr">
            <a:noAutofit/>
          </a:bodyPr>
          <a:p>
            <a:pPr algn="ctr">
              <a:lnSpc>
                <a:spcPct val="100000"/>
              </a:lnSpc>
              <a:tabLst>
                <a:tab algn="l" pos="0"/>
              </a:tabLst>
            </a:pPr>
            <a:fld id="{E51BBB38-B25A-40BC-B2D5-C748679FABE5}" type="slidenum">
              <a:rPr b="0" lang="en" sz="800" spc="-1" strike="noStrike">
                <a:solidFill>
                  <a:srgbClr val="3d3c3b"/>
                </a:solidFill>
                <a:latin typeface="Helvetica Neue Light"/>
                <a:ea typeface="Helvetica Neue Light"/>
              </a:rPr>
              <a:t>&lt;number&gt;</a:t>
            </a:fld>
            <a:endParaRPr b="0" lang="en-US" sz="800" spc="-1" strike="noStrike">
              <a:solidFill>
                <a:srgbClr val="000000"/>
              </a:solidFill>
              <a:latin typeface="Arial"/>
            </a:endParaRPr>
          </a:p>
        </p:txBody>
      </p:sp>
      <p:pic>
        <p:nvPicPr>
          <p:cNvPr id="75" name="Google Shape;64;p16" descr=""/>
          <p:cNvPicPr/>
          <p:nvPr/>
        </p:nvPicPr>
        <p:blipFill>
          <a:blip r:embed="rId2"/>
          <a:stretch/>
        </p:blipFill>
        <p:spPr>
          <a:xfrm>
            <a:off x="7843320" y="4663080"/>
            <a:ext cx="1010520" cy="307440"/>
          </a:xfrm>
          <a:prstGeom prst="rect">
            <a:avLst/>
          </a:prstGeom>
          <a:ln w="0">
            <a:noFill/>
          </a:ln>
        </p:spPr>
      </p:pic>
      <p:pic>
        <p:nvPicPr>
          <p:cNvPr id="76" name="Google Shape;65;p16" descr=""/>
          <p:cNvPicPr/>
          <p:nvPr/>
        </p:nvPicPr>
        <p:blipFill>
          <a:blip r:embed="rId3">
            <a:alphaModFix amt="6000"/>
          </a:blip>
          <a:stretch/>
        </p:blipFill>
        <p:spPr>
          <a:xfrm>
            <a:off x="3378600" y="2347200"/>
            <a:ext cx="5765040" cy="2796120"/>
          </a:xfrm>
          <a:prstGeom prst="rect">
            <a:avLst/>
          </a:prstGeom>
          <a:ln w="0">
            <a:noFill/>
          </a:ln>
        </p:spPr>
      </p:pic>
      <p:sp>
        <p:nvSpPr>
          <p:cNvPr id="77" name="PlaceHolder 1"/>
          <p:cNvSpPr>
            <a:spLocks noGrp="1"/>
          </p:cNvSpPr>
          <p:nvPr>
            <p:ph type="title"/>
          </p:nvPr>
        </p:nvSpPr>
        <p:spPr>
          <a:xfrm>
            <a:off x="308880" y="228960"/>
            <a:ext cx="6783480" cy="489240"/>
          </a:xfrm>
          <a:prstGeom prst="rect">
            <a:avLst/>
          </a:prstGeom>
          <a:noFill/>
          <a:ln w="0">
            <a:noFill/>
          </a:ln>
        </p:spPr>
        <p:txBody>
          <a:bodyPr lIns="90000" rIns="91440" tIns="90000" bIns="90000" anchor="t">
            <a:noAutofit/>
          </a:bodyPr>
          <a:p>
            <a:pPr indent="0">
              <a:buNone/>
            </a:pPr>
            <a:r>
              <a:rPr b="0" lang="en-US" sz="2200" spc="-1" strike="noStrike">
                <a:solidFill>
                  <a:srgbClr val="000000"/>
                </a:solidFill>
                <a:latin typeface="Arial"/>
              </a:rPr>
              <a:t>Click to edit the title text format</a:t>
            </a:r>
            <a:endParaRPr b="0" lang="en-US" sz="2200" spc="-1" strike="noStrike">
              <a:solidFill>
                <a:srgbClr val="000000"/>
              </a:solidFill>
              <a:latin typeface="Arial"/>
            </a:endParaRPr>
          </a:p>
        </p:txBody>
      </p:sp>
      <p:sp>
        <p:nvSpPr>
          <p:cNvPr id="78" name="Google Shape;67;p16"/>
          <p:cNvSpPr/>
          <p:nvPr/>
        </p:nvSpPr>
        <p:spPr>
          <a:xfrm>
            <a:off x="0" y="4810320"/>
            <a:ext cx="9143640" cy="213480"/>
          </a:xfrm>
          <a:prstGeom prst="rect">
            <a:avLst/>
          </a:prstGeom>
          <a:noFill/>
          <a:ln w="0">
            <a:noFill/>
          </a:ln>
        </p:spPr>
        <p:style>
          <a:lnRef idx="0"/>
          <a:fillRef idx="0"/>
          <a:effectRef idx="0"/>
          <a:fontRef idx="minor"/>
        </p:style>
        <p:txBody>
          <a:bodyPr tIns="53640" bIns="53640" anchor="t">
            <a:spAutoFit/>
          </a:bodyPr>
          <a:p>
            <a:pPr algn="ctr">
              <a:lnSpc>
                <a:spcPct val="100000"/>
              </a:lnSpc>
              <a:tabLst>
                <a:tab algn="l" pos="0"/>
              </a:tabLst>
            </a:pPr>
            <a:r>
              <a:rPr b="0" lang="en" sz="700" spc="-1" strike="noStrike">
                <a:solidFill>
                  <a:srgbClr val="999999"/>
                </a:solidFill>
                <a:latin typeface="Roboto"/>
                <a:ea typeface="Roboto"/>
              </a:rPr>
              <a:t>COPYRIGHT (C) 2025, ECLIPSE FOUNDATION</a:t>
            </a:r>
            <a:endParaRPr b="0" lang="en-US" sz="700" spc="-1" strike="noStrike">
              <a:solidFill>
                <a:srgbClr val="000000"/>
              </a:solidFill>
              <a:latin typeface="Arial"/>
            </a:endParaRPr>
          </a:p>
        </p:txBody>
      </p:sp>
      <p:sp>
        <p:nvSpPr>
          <p:cNvPr id="79"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9" r:id="rId4"/>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311760" y="744480"/>
            <a:ext cx="8520120" cy="2052360"/>
          </a:xfrm>
          <a:prstGeom prst="rect">
            <a:avLst/>
          </a:prstGeom>
          <a:noFill/>
          <a:ln w="0">
            <a:noFill/>
          </a:ln>
        </p:spPr>
        <p:txBody>
          <a:bodyPr lIns="91440" rIns="91440" tIns="91440" bIns="91440" anchor="b">
            <a:normAutofit/>
          </a:bodyPr>
          <a:p>
            <a:pPr indent="0">
              <a:buNone/>
            </a:pPr>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81" name="PlaceHolder 2"/>
          <p:cNvSpPr>
            <a:spLocks noGrp="1"/>
          </p:cNvSpPr>
          <p:nvPr>
            <p:ph type="sldNum" idx="2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69AD783E-97D6-4666-8EF6-940058228DAC}"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4" name="PlaceHolder 1"/>
          <p:cNvSpPr>
            <a:spLocks noGrp="1"/>
          </p:cNvSpPr>
          <p:nvPr>
            <p:ph type="title"/>
          </p:nvPr>
        </p:nvSpPr>
        <p:spPr>
          <a:xfrm>
            <a:off x="311760" y="2151000"/>
            <a:ext cx="8520120" cy="841320"/>
          </a:xfrm>
          <a:prstGeom prst="rect">
            <a:avLst/>
          </a:prstGeom>
          <a:noFill/>
          <a:ln w="0">
            <a:noFill/>
          </a:ln>
        </p:spPr>
        <p:txBody>
          <a:bodyPr lIns="91440" rIns="91440" tIns="91440" bIns="91440" anchor="ctr">
            <a:normAutofit/>
          </a:bodyPr>
          <a:p>
            <a:pPr indent="0">
              <a:buNone/>
            </a:pP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85" name="PlaceHolder 2"/>
          <p:cNvSpPr>
            <a:spLocks noGrp="1"/>
          </p:cNvSpPr>
          <p:nvPr>
            <p:ph type="sldNum" idx="22"/>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04349C26-5E9F-469F-8896-444F456AFDC3}"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6"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87" name="PlaceHolder 2"/>
          <p:cNvSpPr>
            <a:spLocks noGrp="1"/>
          </p:cNvSpPr>
          <p:nvPr>
            <p:ph type="body"/>
          </p:nvPr>
        </p:nvSpPr>
        <p:spPr>
          <a:xfrm>
            <a:off x="311760" y="1152360"/>
            <a:ext cx="399960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88" name="PlaceHolder 3"/>
          <p:cNvSpPr>
            <a:spLocks noGrp="1"/>
          </p:cNvSpPr>
          <p:nvPr>
            <p:ph type="body"/>
          </p:nvPr>
        </p:nvSpPr>
        <p:spPr>
          <a:xfrm>
            <a:off x="4832280" y="1152360"/>
            <a:ext cx="399960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89" name="PlaceHolder 4"/>
          <p:cNvSpPr>
            <a:spLocks noGrp="1"/>
          </p:cNvSpPr>
          <p:nvPr>
            <p:ph type="sldNum" idx="23"/>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739D2980-9E9D-4FB4-9CE4-E3AF4FECA497}"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3"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94" name="PlaceHolder 2"/>
          <p:cNvSpPr>
            <a:spLocks noGrp="1"/>
          </p:cNvSpPr>
          <p:nvPr>
            <p:ph type="sldNum" idx="24"/>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58E3A139-469B-46E6-BEDF-30AB02663048}"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6" name="PlaceHolder 1"/>
          <p:cNvSpPr>
            <a:spLocks noGrp="1"/>
          </p:cNvSpPr>
          <p:nvPr>
            <p:ph type="title"/>
          </p:nvPr>
        </p:nvSpPr>
        <p:spPr>
          <a:xfrm>
            <a:off x="311760" y="555480"/>
            <a:ext cx="2807640" cy="755280"/>
          </a:xfrm>
          <a:prstGeom prst="rect">
            <a:avLst/>
          </a:prstGeom>
          <a:noFill/>
          <a:ln w="0">
            <a:noFill/>
          </a:ln>
        </p:spPr>
        <p:txBody>
          <a:bodyPr lIns="91440" rIns="91440" tIns="91440" bIns="91440" anchor="b">
            <a:normAutofit fontScale="81218"/>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97" name="PlaceHolder 2"/>
          <p:cNvSpPr>
            <a:spLocks noGrp="1"/>
          </p:cNvSpPr>
          <p:nvPr>
            <p:ph type="body"/>
          </p:nvPr>
        </p:nvSpPr>
        <p:spPr>
          <a:xfrm>
            <a:off x="311760" y="1389600"/>
            <a:ext cx="2807640" cy="3179160"/>
          </a:xfrm>
          <a:prstGeom prst="rect">
            <a:avLst/>
          </a:prstGeom>
          <a:noFill/>
          <a:ln w="0">
            <a:noFill/>
          </a:ln>
        </p:spPr>
        <p:txBody>
          <a:bodyPr lIns="91440" rIns="91440" tIns="91440" bIns="91440" anchor="t">
            <a:normAutofit fontScale="35861"/>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98" name="PlaceHolder 3"/>
          <p:cNvSpPr>
            <a:spLocks noGrp="1"/>
          </p:cNvSpPr>
          <p:nvPr>
            <p:ph type="sldNum" idx="25"/>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8E19AA02-0CEB-438F-992F-2F056E0C2335}"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99" name="PlaceHolder 1"/>
          <p:cNvSpPr>
            <a:spLocks noGrp="1"/>
          </p:cNvSpPr>
          <p:nvPr>
            <p:ph type="title"/>
          </p:nvPr>
        </p:nvSpPr>
        <p:spPr>
          <a:xfrm>
            <a:off x="490320" y="450000"/>
            <a:ext cx="6367320" cy="4090320"/>
          </a:xfrm>
          <a:prstGeom prst="rect">
            <a:avLst/>
          </a:prstGeom>
          <a:noFill/>
          <a:ln w="0">
            <a:noFill/>
          </a:ln>
        </p:spPr>
        <p:txBody>
          <a:bodyPr lIns="91440" rIns="91440" tIns="91440" bIns="91440" anchor="ctr">
            <a:normAutofit/>
          </a:bodyPr>
          <a:p>
            <a:pPr indent="0">
              <a:buNone/>
            </a:pPr>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100" name="PlaceHolder 2"/>
          <p:cNvSpPr>
            <a:spLocks noGrp="1"/>
          </p:cNvSpPr>
          <p:nvPr>
            <p:ph type="sldNum" idx="26"/>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7B314DC0-AE13-4147-8229-E276478F0A07}"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1" name="Google Shape;91;p23"/>
          <p:cNvSpPr/>
          <p:nvPr/>
        </p:nvSpPr>
        <p:spPr>
          <a:xfrm>
            <a:off x="4572000" y="0"/>
            <a:ext cx="4571640" cy="5143320"/>
          </a:xfrm>
          <a:prstGeom prst="rect">
            <a:avLst/>
          </a:pr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a typeface="Arial"/>
            </a:endParaRPr>
          </a:p>
        </p:txBody>
      </p:sp>
      <p:sp>
        <p:nvSpPr>
          <p:cNvPr id="102" name="PlaceHolder 1"/>
          <p:cNvSpPr>
            <a:spLocks noGrp="1"/>
          </p:cNvSpPr>
          <p:nvPr>
            <p:ph type="title"/>
          </p:nvPr>
        </p:nvSpPr>
        <p:spPr>
          <a:xfrm>
            <a:off x="265680" y="1233000"/>
            <a:ext cx="4044960" cy="1482120"/>
          </a:xfrm>
          <a:prstGeom prst="rect">
            <a:avLst/>
          </a:prstGeom>
          <a:noFill/>
          <a:ln w="0">
            <a:noFill/>
          </a:ln>
        </p:spPr>
        <p:txBody>
          <a:bodyPr lIns="91440" rIns="91440" tIns="91440" bIns="91440" anchor="b">
            <a:normAutofit/>
          </a:bodyPr>
          <a:p>
            <a:pPr indent="0">
              <a:buNone/>
            </a:pPr>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sp>
        <p:nvSpPr>
          <p:cNvPr id="103" name="PlaceHolder 2"/>
          <p:cNvSpPr>
            <a:spLocks noGrp="1"/>
          </p:cNvSpPr>
          <p:nvPr>
            <p:ph type="body"/>
          </p:nvPr>
        </p:nvSpPr>
        <p:spPr>
          <a:xfrm>
            <a:off x="4939560" y="723960"/>
            <a:ext cx="3836520" cy="3694680"/>
          </a:xfrm>
          <a:prstGeom prst="rect">
            <a:avLst/>
          </a:prstGeom>
          <a:noFill/>
          <a:ln w="0">
            <a:noFill/>
          </a:ln>
        </p:spPr>
        <p:txBody>
          <a:bodyPr lIns="91440" rIns="91440" tIns="91440" bIns="91440" anchor="ctr">
            <a:normAutofit fontScale="87222"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04" name="PlaceHolder 3"/>
          <p:cNvSpPr>
            <a:spLocks noGrp="1"/>
          </p:cNvSpPr>
          <p:nvPr>
            <p:ph type="sldNum" idx="27"/>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8EAF9A15-BBF9-4C8D-838E-D82EAE69AC9C}"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703"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sldNum" idx="3"/>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CEF54BA5-C3B3-4462-898F-0EC0CECB0C88}"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9" name="PlaceHolder 2"/>
          <p:cNvSpPr>
            <a:spLocks noGrp="1"/>
          </p:cNvSpPr>
          <p:nvPr>
            <p:ph type="body"/>
          </p:nvPr>
        </p:nvSpPr>
        <p:spPr>
          <a:xfrm>
            <a:off x="311760" y="1152360"/>
            <a:ext cx="852012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0" name="PlaceHolder 3"/>
          <p:cNvSpPr>
            <a:spLocks noGrp="1"/>
          </p:cNvSpPr>
          <p:nvPr>
            <p:ph type="sldNum" idx="4"/>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3039769F-93E0-4AE5-83F8-DB565F07FE4E}"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2151000"/>
            <a:ext cx="8520120" cy="841320"/>
          </a:xfrm>
          <a:prstGeom prst="rect">
            <a:avLst/>
          </a:prstGeom>
          <a:noFill/>
          <a:ln w="0">
            <a:noFill/>
          </a:ln>
        </p:spPr>
        <p:txBody>
          <a:bodyPr lIns="91440" rIns="91440" tIns="91440" bIns="91440" anchor="ctr">
            <a:normAutofit/>
          </a:bodyPr>
          <a:p>
            <a:pPr indent="0">
              <a:buNone/>
            </a:pP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12" name="PlaceHolder 2"/>
          <p:cNvSpPr>
            <a:spLocks noGrp="1"/>
          </p:cNvSpPr>
          <p:nvPr>
            <p:ph type="sldNum" idx="5"/>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691E7553-A96A-4037-AF94-000B4A2F1783}"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14" name="PlaceHolder 2"/>
          <p:cNvSpPr>
            <a:spLocks noGrp="1"/>
          </p:cNvSpPr>
          <p:nvPr>
            <p:ph type="body"/>
          </p:nvPr>
        </p:nvSpPr>
        <p:spPr>
          <a:xfrm>
            <a:off x="311760" y="1152360"/>
            <a:ext cx="852012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5" name="PlaceHolder 3"/>
          <p:cNvSpPr>
            <a:spLocks noGrp="1"/>
          </p:cNvSpPr>
          <p:nvPr>
            <p:ph type="sldNum" idx="6"/>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15C64925-4590-43CC-BD47-7BFEEE04CD31}"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19" name="PlaceHolder 2"/>
          <p:cNvSpPr>
            <a:spLocks noGrp="1"/>
          </p:cNvSpPr>
          <p:nvPr>
            <p:ph type="body"/>
          </p:nvPr>
        </p:nvSpPr>
        <p:spPr>
          <a:xfrm>
            <a:off x="311760" y="1152360"/>
            <a:ext cx="399960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20" name="PlaceHolder 3"/>
          <p:cNvSpPr>
            <a:spLocks noGrp="1"/>
          </p:cNvSpPr>
          <p:nvPr>
            <p:ph type="body"/>
          </p:nvPr>
        </p:nvSpPr>
        <p:spPr>
          <a:xfrm>
            <a:off x="4832280" y="1152360"/>
            <a:ext cx="399960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21" name="PlaceHolder 4"/>
          <p:cNvSpPr>
            <a:spLocks noGrp="1"/>
          </p:cNvSpPr>
          <p:nvPr>
            <p:ph type="sldNum" idx="7"/>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86ED403A-6AA9-47B1-9398-F708C9A8654C}"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26" name="PlaceHolder 2"/>
          <p:cNvSpPr>
            <a:spLocks noGrp="1"/>
          </p:cNvSpPr>
          <p:nvPr>
            <p:ph type="sldNum" idx="8"/>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ED3BA721-DA2B-43B7-AEF2-B6454BAD6D5C}"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555480"/>
            <a:ext cx="2807640" cy="755280"/>
          </a:xfrm>
          <a:prstGeom prst="rect">
            <a:avLst/>
          </a:prstGeom>
          <a:noFill/>
          <a:ln w="0">
            <a:noFill/>
          </a:ln>
        </p:spPr>
        <p:txBody>
          <a:bodyPr lIns="91440" rIns="91440" tIns="91440" bIns="91440" anchor="b">
            <a:normAutofit fontScale="81218"/>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29" name="PlaceHolder 2"/>
          <p:cNvSpPr>
            <a:spLocks noGrp="1"/>
          </p:cNvSpPr>
          <p:nvPr>
            <p:ph type="body"/>
          </p:nvPr>
        </p:nvSpPr>
        <p:spPr>
          <a:xfrm>
            <a:off x="311760" y="1389600"/>
            <a:ext cx="2807640" cy="3179160"/>
          </a:xfrm>
          <a:prstGeom prst="rect">
            <a:avLst/>
          </a:prstGeom>
          <a:noFill/>
          <a:ln w="0">
            <a:noFill/>
          </a:ln>
        </p:spPr>
        <p:txBody>
          <a:bodyPr lIns="91440" rIns="91440" tIns="91440" bIns="91440" anchor="t">
            <a:normAutofit fontScale="35861"/>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30" name="PlaceHolder 3"/>
          <p:cNvSpPr>
            <a:spLocks noGrp="1"/>
          </p:cNvSpPr>
          <p:nvPr>
            <p:ph type="sldNum" idx="9"/>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19CBCA2B-0AE9-4B66-8BE1-29EBA4F787B3}"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4.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1.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1.xml"/>
</Relationships>
</file>

<file path=ppt/slides/_rels/slide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1.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1.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1.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1.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1.xml"/>
</Relationships>
</file>

<file path=ppt/slides/_rels/slide9.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 name="Google Shape;137;p31" descr=""/>
          <p:cNvPicPr/>
          <p:nvPr/>
        </p:nvPicPr>
        <p:blipFill>
          <a:blip r:embed="rId1"/>
          <a:stretch/>
        </p:blipFill>
        <p:spPr>
          <a:xfrm>
            <a:off x="0" y="0"/>
            <a:ext cx="9143640" cy="5143320"/>
          </a:xfrm>
          <a:prstGeom prst="rect">
            <a:avLst/>
          </a:prstGeom>
          <a:ln w="0">
            <a:noFill/>
          </a:ln>
        </p:spPr>
      </p:pic>
      <p:grpSp>
        <p:nvGrpSpPr>
          <p:cNvPr id="106" name="Google Shape;138;p31"/>
          <p:cNvGrpSpPr/>
          <p:nvPr/>
        </p:nvGrpSpPr>
        <p:grpSpPr>
          <a:xfrm>
            <a:off x="0" y="4044960"/>
            <a:ext cx="9143640" cy="978840"/>
            <a:chOff x="0" y="4044960"/>
            <a:chExt cx="9143640" cy="978840"/>
          </a:xfrm>
        </p:grpSpPr>
        <p:pic>
          <p:nvPicPr>
            <p:cNvPr id="107" name="Google Shape;139;p31" descr=""/>
            <p:cNvPicPr/>
            <p:nvPr/>
          </p:nvPicPr>
          <p:blipFill>
            <a:blip r:embed="rId2"/>
            <a:stretch/>
          </p:blipFill>
          <p:spPr>
            <a:xfrm>
              <a:off x="268560" y="4044960"/>
              <a:ext cx="1633680" cy="567720"/>
            </a:xfrm>
            <a:prstGeom prst="rect">
              <a:avLst/>
            </a:prstGeom>
            <a:ln w="0">
              <a:noFill/>
            </a:ln>
          </p:spPr>
        </p:pic>
        <p:sp>
          <p:nvSpPr>
            <p:cNvPr id="108" name="Google Shape;140;p31"/>
            <p:cNvSpPr/>
            <p:nvPr/>
          </p:nvSpPr>
          <p:spPr>
            <a:xfrm>
              <a:off x="0" y="4810320"/>
              <a:ext cx="9143640" cy="213480"/>
            </a:xfrm>
            <a:prstGeom prst="rect">
              <a:avLst/>
            </a:prstGeom>
            <a:noFill/>
            <a:ln w="0">
              <a:noFill/>
            </a:ln>
          </p:spPr>
          <p:style>
            <a:lnRef idx="0"/>
            <a:fillRef idx="0"/>
            <a:effectRef idx="0"/>
            <a:fontRef idx="minor"/>
          </p:style>
          <p:txBody>
            <a:bodyPr tIns="53640" bIns="53640" anchor="t">
              <a:spAutoFit/>
            </a:bodyPr>
            <a:p>
              <a:pPr algn="ctr">
                <a:lnSpc>
                  <a:spcPct val="100000"/>
                </a:lnSpc>
                <a:tabLst>
                  <a:tab algn="l" pos="0"/>
                </a:tabLst>
              </a:pPr>
              <a:r>
                <a:rPr b="0" lang="en" sz="700" spc="-1" strike="noStrike">
                  <a:solidFill>
                    <a:schemeClr val="lt1"/>
                  </a:solidFill>
                  <a:latin typeface="Roboto"/>
                  <a:ea typeface="Roboto"/>
                </a:rPr>
                <a:t>COPYRIGHT (C) 2025, ECLIPSE FOUNDATION</a:t>
              </a:r>
              <a:endParaRPr b="0" lang="en-US" sz="700" spc="-1" strike="noStrike">
                <a:solidFill>
                  <a:srgbClr val="000000"/>
                </a:solidFill>
                <a:latin typeface="Arial"/>
              </a:endParaRPr>
            </a:p>
          </p:txBody>
        </p:sp>
      </p:grpSp>
      <p:sp>
        <p:nvSpPr>
          <p:cNvPr id="109" name="Google Shape;141;p31"/>
          <p:cNvSpPr/>
          <p:nvPr/>
        </p:nvSpPr>
        <p:spPr>
          <a:xfrm>
            <a:off x="1924200" y="1148760"/>
            <a:ext cx="7612560" cy="20332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4000" spc="-1" strike="noStrike">
                <a:solidFill>
                  <a:srgbClr val="ee0c90"/>
                </a:solidFill>
                <a:latin typeface="Audiowide"/>
                <a:ea typeface="Audiowide"/>
              </a:rPr>
              <a:t>Chapter III - 2025</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6" name="Google Shape;197;p39" descr=""/>
          <p:cNvPicPr/>
          <p:nvPr/>
        </p:nvPicPr>
        <p:blipFill>
          <a:blip r:embed="rId1"/>
          <a:stretch/>
        </p:blipFill>
        <p:spPr>
          <a:xfrm flipH="1">
            <a:off x="360" y="159480"/>
            <a:ext cx="1261800" cy="611640"/>
          </a:xfrm>
          <a:prstGeom prst="rect">
            <a:avLst/>
          </a:prstGeom>
          <a:ln w="0">
            <a:noFill/>
          </a:ln>
        </p:spPr>
      </p:pic>
      <p:sp>
        <p:nvSpPr>
          <p:cNvPr id="137" name="PlaceHolder 1"/>
          <p:cNvSpPr>
            <a:spLocks noGrp="1"/>
          </p:cNvSpPr>
          <p:nvPr>
            <p:ph type="title"/>
          </p:nvPr>
        </p:nvSpPr>
        <p:spPr>
          <a:xfrm>
            <a:off x="1262160" y="281880"/>
            <a:ext cx="6783480" cy="489240"/>
          </a:xfrm>
          <a:prstGeom prst="rect">
            <a:avLst/>
          </a:prstGeom>
          <a:noFill/>
          <a:ln w="0">
            <a:noFill/>
          </a:ln>
        </p:spPr>
        <p:txBody>
          <a:bodyPr lIns="90000" rIns="91440" tIns="90000" bIns="90000" anchor="t">
            <a:noAutofit/>
          </a:bodyPr>
          <a:p>
            <a:pPr indent="0">
              <a:lnSpc>
                <a:spcPct val="100000"/>
              </a:lnSpc>
              <a:buNone/>
              <a:tabLst>
                <a:tab algn="l" pos="0"/>
              </a:tabLst>
            </a:pPr>
            <a:r>
              <a:rPr b="0" lang="en" sz="3000" spc="-1" strike="noStrike">
                <a:solidFill>
                  <a:schemeClr val="dk1"/>
                </a:solidFill>
                <a:latin typeface="Arial"/>
                <a:ea typeface="Arial"/>
              </a:rPr>
              <a:t>Contact</a:t>
            </a:r>
            <a:endParaRPr b="0" lang="en-US" sz="3000" spc="-1" strike="noStrike">
              <a:solidFill>
                <a:srgbClr val="000000"/>
              </a:solidFill>
              <a:latin typeface="Arial"/>
            </a:endParaRPr>
          </a:p>
        </p:txBody>
      </p:sp>
      <p:sp>
        <p:nvSpPr>
          <p:cNvPr id="138" name="Google Shape;199;p39"/>
          <p:cNvSpPr/>
          <p:nvPr/>
        </p:nvSpPr>
        <p:spPr>
          <a:xfrm>
            <a:off x="657720" y="1132560"/>
            <a:ext cx="7686720" cy="3200040"/>
          </a:xfrm>
          <a:prstGeom prst="rect">
            <a:avLst/>
          </a:prstGeom>
          <a:noFill/>
          <a:ln w="0">
            <a:noFill/>
          </a:ln>
        </p:spPr>
        <p:style>
          <a:lnRef idx="0"/>
          <a:fillRef idx="0"/>
          <a:effectRef idx="0"/>
          <a:fontRef idx="minor"/>
        </p:style>
        <p:txBody>
          <a:bodyPr tIns="91440" bIns="91440" anchor="t">
            <a:noAutofit/>
          </a:bodyPr>
          <a:p>
            <a:pPr>
              <a:lnSpc>
                <a:spcPct val="100000"/>
              </a:lnSpc>
            </a:pPr>
            <a:r>
              <a:rPr b="0" lang="en-US" sz="1800" spc="-1" strike="noStrike">
                <a:solidFill>
                  <a:srgbClr val="000000"/>
                </a:solidFill>
                <a:latin typeface="Arial"/>
                <a:ea typeface="Arial"/>
              </a:rPr>
              <a:t>In conclusion, our Smart Cruise Control system demonstrates a </a:t>
            </a:r>
            <a:r>
              <a:rPr b="1" lang="en-US" sz="1800" spc="-1" strike="noStrike">
                <a:solidFill>
                  <a:srgbClr val="000000"/>
                </a:solidFill>
                <a:latin typeface="Arial"/>
                <a:ea typeface="Arial"/>
              </a:rPr>
              <a:t>modular, scalable approach to autonomous vehicle safety</a:t>
            </a:r>
            <a:r>
              <a:rPr b="0" lang="en-US" sz="1800" spc="-1" strike="noStrike">
                <a:solidFill>
                  <a:srgbClr val="000000"/>
                </a:solidFill>
                <a:latin typeface="Arial"/>
                <a:ea typeface="Arial"/>
              </a:rPr>
              <a:t>, capable of reacting in real time to traffic signs.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Arial"/>
              </a:rPr>
              <a:t>We combine </a:t>
            </a:r>
            <a:r>
              <a:rPr b="1" lang="en-US" sz="1800" spc="-1" strike="noStrike">
                <a:solidFill>
                  <a:srgbClr val="000000"/>
                </a:solidFill>
                <a:latin typeface="Arial"/>
                <a:ea typeface="Arial"/>
              </a:rPr>
              <a:t>simulation, real-time communication, and intelligent control</a:t>
            </a:r>
            <a:r>
              <a:rPr b="0" lang="en-US" sz="1800" spc="-1" strike="noStrike">
                <a:solidFill>
                  <a:srgbClr val="000000"/>
                </a:solidFill>
                <a:latin typeface="Arial"/>
                <a:ea typeface="Arial"/>
              </a:rPr>
              <a:t> to create a product that is both safe and extensible.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Arial"/>
              </a:rPr>
              <a:t>Our solution addresses a growing market, offers clear added value over competitors, and provides a realistic business model for sustainability.</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Arial"/>
              </a:rPr>
              <a:t>We are excited to continue development beyond the hackathon and explore </a:t>
            </a:r>
            <a:r>
              <a:rPr b="1" lang="en-US" sz="1800" spc="-1" strike="noStrike">
                <a:solidFill>
                  <a:srgbClr val="000000"/>
                </a:solidFill>
                <a:latin typeface="Arial"/>
                <a:ea typeface="Arial"/>
              </a:rPr>
              <a:t>full integration with real vehicles</a:t>
            </a:r>
            <a:r>
              <a:rPr b="0" lang="en-US" sz="1800" spc="-1" strike="noStrike">
                <a:solidFill>
                  <a:srgbClr val="000000"/>
                </a:solidFill>
                <a:latin typeface="Arial"/>
                <a:ea typeface="Arial"/>
              </a:rPr>
              <a:t>.</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Arial"/>
              </a:rPr>
              <a:t>Thank you for your attention, and we are happy to answer any questions.</a:t>
            </a:r>
            <a:endParaRPr b="0" lang="en-US" sz="1800" spc="-1" strike="noStrike">
              <a:solidFill>
                <a:srgbClr val="000000"/>
              </a:solidFill>
              <a:latin typeface="Arial"/>
            </a:endParaRPr>
          </a:p>
          <a:p>
            <a:pPr>
              <a:lnSpc>
                <a:spcPct val="100000"/>
              </a:lnSpc>
              <a:tabLst>
                <a:tab algn="l" pos="0"/>
              </a:tabLst>
            </a:pP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9" name="Google Shape;204;p40" descr=""/>
          <p:cNvPicPr/>
          <p:nvPr/>
        </p:nvPicPr>
        <p:blipFill>
          <a:blip r:embed="rId1"/>
          <a:stretch/>
        </p:blipFill>
        <p:spPr>
          <a:xfrm>
            <a:off x="0" y="0"/>
            <a:ext cx="9143640" cy="5143320"/>
          </a:xfrm>
          <a:prstGeom prst="rect">
            <a:avLst/>
          </a:prstGeom>
          <a:ln w="0">
            <a:noFill/>
          </a:ln>
        </p:spPr>
      </p:pic>
      <p:grpSp>
        <p:nvGrpSpPr>
          <p:cNvPr id="140" name="Google Shape;205;p40"/>
          <p:cNvGrpSpPr/>
          <p:nvPr/>
        </p:nvGrpSpPr>
        <p:grpSpPr>
          <a:xfrm>
            <a:off x="0" y="4044960"/>
            <a:ext cx="9143640" cy="978840"/>
            <a:chOff x="0" y="4044960"/>
            <a:chExt cx="9143640" cy="978840"/>
          </a:xfrm>
        </p:grpSpPr>
        <p:pic>
          <p:nvPicPr>
            <p:cNvPr id="141" name="Google Shape;206;p40" descr=""/>
            <p:cNvPicPr/>
            <p:nvPr/>
          </p:nvPicPr>
          <p:blipFill>
            <a:blip r:embed="rId2"/>
            <a:stretch/>
          </p:blipFill>
          <p:spPr>
            <a:xfrm>
              <a:off x="268560" y="4044960"/>
              <a:ext cx="1633680" cy="567720"/>
            </a:xfrm>
            <a:prstGeom prst="rect">
              <a:avLst/>
            </a:prstGeom>
            <a:ln w="0">
              <a:noFill/>
            </a:ln>
          </p:spPr>
        </p:pic>
        <p:sp>
          <p:nvSpPr>
            <p:cNvPr id="142" name="Google Shape;207;p40"/>
            <p:cNvSpPr/>
            <p:nvPr/>
          </p:nvSpPr>
          <p:spPr>
            <a:xfrm>
              <a:off x="0" y="4810320"/>
              <a:ext cx="9143640" cy="213480"/>
            </a:xfrm>
            <a:prstGeom prst="rect">
              <a:avLst/>
            </a:prstGeom>
            <a:noFill/>
            <a:ln w="0">
              <a:noFill/>
            </a:ln>
          </p:spPr>
          <p:style>
            <a:lnRef idx="0"/>
            <a:fillRef idx="0"/>
            <a:effectRef idx="0"/>
            <a:fontRef idx="minor"/>
          </p:style>
          <p:txBody>
            <a:bodyPr tIns="53640" bIns="53640" anchor="t">
              <a:spAutoFit/>
            </a:bodyPr>
            <a:p>
              <a:pPr algn="ctr">
                <a:lnSpc>
                  <a:spcPct val="100000"/>
                </a:lnSpc>
                <a:tabLst>
                  <a:tab algn="l" pos="0"/>
                </a:tabLst>
              </a:pPr>
              <a:r>
                <a:rPr b="0" lang="en" sz="700" spc="-1" strike="noStrike">
                  <a:solidFill>
                    <a:schemeClr val="lt1"/>
                  </a:solidFill>
                  <a:latin typeface="Roboto"/>
                  <a:ea typeface="Roboto"/>
                </a:rPr>
                <a:t>COPYRIGHT (C) 2025, ECLIPSE FOUNDATION</a:t>
              </a:r>
              <a:endParaRPr b="0" lang="en-US" sz="700" spc="-1" strike="noStrike">
                <a:solidFill>
                  <a:srgbClr val="000000"/>
                </a:solidFill>
                <a:latin typeface="Arial"/>
              </a:endParaRPr>
            </a:p>
          </p:txBody>
        </p:sp>
      </p:grpSp>
      <p:sp>
        <p:nvSpPr>
          <p:cNvPr id="143" name="Google Shape;208;p40"/>
          <p:cNvSpPr/>
          <p:nvPr/>
        </p:nvSpPr>
        <p:spPr>
          <a:xfrm>
            <a:off x="0" y="2073240"/>
            <a:ext cx="9143640" cy="203328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0" lang="en" sz="5000" spc="-1" strike="noStrike">
                <a:solidFill>
                  <a:schemeClr val="lt1"/>
                </a:solidFill>
                <a:latin typeface="Audiowide"/>
                <a:ea typeface="Audiowide"/>
              </a:rPr>
              <a:t>Thank You slide</a:t>
            </a:r>
            <a:endParaRPr b="0" lang="en-US" sz="5000" spc="-1" strike="noStrike">
              <a:solidFill>
                <a:srgbClr val="000000"/>
              </a:solidFill>
              <a:latin typeface="Arial"/>
            </a:endParaRPr>
          </a:p>
          <a:p>
            <a:pPr algn="ctr">
              <a:lnSpc>
                <a:spcPct val="100000"/>
              </a:lnSpc>
              <a:tabLst>
                <a:tab algn="l" pos="0"/>
              </a:tabLst>
            </a:pPr>
            <a:r>
              <a:rPr b="0" lang="en" sz="1400" spc="-1" strike="noStrike">
                <a:solidFill>
                  <a:schemeClr val="lt1"/>
                </a:solidFill>
                <a:latin typeface="Audiowide"/>
                <a:ea typeface="Audiowide"/>
              </a:rPr>
              <a:t>Thank your audience and encourage them to get in touch afterwards.</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0" name="Google Shape;146;p32" descr=""/>
          <p:cNvPicPr/>
          <p:nvPr/>
        </p:nvPicPr>
        <p:blipFill>
          <a:blip r:embed="rId1"/>
          <a:stretch/>
        </p:blipFill>
        <p:spPr>
          <a:xfrm>
            <a:off x="0" y="0"/>
            <a:ext cx="9143640" cy="5143320"/>
          </a:xfrm>
          <a:prstGeom prst="rect">
            <a:avLst/>
          </a:prstGeom>
          <a:ln w="0">
            <a:noFill/>
          </a:ln>
        </p:spPr>
      </p:pic>
      <p:grpSp>
        <p:nvGrpSpPr>
          <p:cNvPr id="111" name="Google Shape;147;p32"/>
          <p:cNvGrpSpPr/>
          <p:nvPr/>
        </p:nvGrpSpPr>
        <p:grpSpPr>
          <a:xfrm>
            <a:off x="0" y="4044960"/>
            <a:ext cx="9143640" cy="978840"/>
            <a:chOff x="0" y="4044960"/>
            <a:chExt cx="9143640" cy="978840"/>
          </a:xfrm>
        </p:grpSpPr>
        <p:pic>
          <p:nvPicPr>
            <p:cNvPr id="112" name="Google Shape;148;p32" descr=""/>
            <p:cNvPicPr/>
            <p:nvPr/>
          </p:nvPicPr>
          <p:blipFill>
            <a:blip r:embed="rId2"/>
            <a:stretch/>
          </p:blipFill>
          <p:spPr>
            <a:xfrm>
              <a:off x="268560" y="4044960"/>
              <a:ext cx="1633680" cy="567720"/>
            </a:xfrm>
            <a:prstGeom prst="rect">
              <a:avLst/>
            </a:prstGeom>
            <a:ln w="0">
              <a:noFill/>
            </a:ln>
          </p:spPr>
        </p:pic>
        <p:sp>
          <p:nvSpPr>
            <p:cNvPr id="113" name="Google Shape;149;p32"/>
            <p:cNvSpPr/>
            <p:nvPr/>
          </p:nvSpPr>
          <p:spPr>
            <a:xfrm>
              <a:off x="0" y="4810320"/>
              <a:ext cx="9143640" cy="213480"/>
            </a:xfrm>
            <a:prstGeom prst="rect">
              <a:avLst/>
            </a:prstGeom>
            <a:noFill/>
            <a:ln w="0">
              <a:noFill/>
            </a:ln>
          </p:spPr>
          <p:style>
            <a:lnRef idx="0"/>
            <a:fillRef idx="0"/>
            <a:effectRef idx="0"/>
            <a:fontRef idx="minor"/>
          </p:style>
          <p:txBody>
            <a:bodyPr tIns="53640" bIns="53640" anchor="t">
              <a:spAutoFit/>
            </a:bodyPr>
            <a:p>
              <a:pPr algn="ctr">
                <a:lnSpc>
                  <a:spcPct val="100000"/>
                </a:lnSpc>
                <a:tabLst>
                  <a:tab algn="l" pos="0"/>
                </a:tabLst>
              </a:pPr>
              <a:r>
                <a:rPr b="0" lang="en" sz="700" spc="-1" strike="noStrike">
                  <a:solidFill>
                    <a:schemeClr val="lt1"/>
                  </a:solidFill>
                  <a:latin typeface="Roboto"/>
                  <a:ea typeface="Roboto"/>
                </a:rPr>
                <a:t>COPYRIGHT (C) 2025, ECLIPSE FOUNDATION</a:t>
              </a:r>
              <a:endParaRPr b="0" lang="en-US" sz="700" spc="-1" strike="noStrike">
                <a:solidFill>
                  <a:srgbClr val="000000"/>
                </a:solidFill>
                <a:latin typeface="Arial"/>
              </a:endParaRPr>
            </a:p>
          </p:txBody>
        </p:sp>
      </p:grpSp>
      <p:sp>
        <p:nvSpPr>
          <p:cNvPr id="114" name="Google Shape;150;p32"/>
          <p:cNvSpPr/>
          <p:nvPr/>
        </p:nvSpPr>
        <p:spPr>
          <a:xfrm>
            <a:off x="0" y="2225880"/>
            <a:ext cx="9143640" cy="2033280"/>
          </a:xfrm>
          <a:prstGeom prst="rect">
            <a:avLst/>
          </a:prstGeom>
          <a:noFill/>
          <a:ln w="0">
            <a:noFill/>
          </a:ln>
        </p:spPr>
        <p:style>
          <a:lnRef idx="0"/>
          <a:fillRef idx="0"/>
          <a:effectRef idx="0"/>
          <a:fontRef idx="minor"/>
        </p:style>
        <p:txBody>
          <a:bodyPr tIns="91440" bIns="91440" anchor="t">
            <a:noAutofit/>
          </a:bodyPr>
          <a:p>
            <a:pPr algn="ctr">
              <a:lnSpc>
                <a:spcPct val="150000"/>
              </a:lnSpc>
              <a:tabLst>
                <a:tab algn="l" pos="0"/>
              </a:tabLst>
            </a:pPr>
            <a:r>
              <a:rPr b="0" lang="en" sz="4000" spc="-1" strike="noStrike">
                <a:solidFill>
                  <a:schemeClr val="lt1"/>
                </a:solidFill>
                <a:latin typeface="Audiowide"/>
                <a:ea typeface="Audiowide"/>
              </a:rPr>
              <a:t>PITCHING SESSION</a:t>
            </a:r>
            <a:br>
              <a:rPr sz="4000"/>
            </a:br>
            <a:r>
              <a:rPr b="0" i="1" lang="en" sz="4000" spc="-1" strike="noStrike">
                <a:solidFill>
                  <a:schemeClr val="lt1"/>
                </a:solidFill>
                <a:latin typeface="Audiowide"/>
                <a:ea typeface="Audiowide"/>
              </a:rPr>
              <a:t>STEERING INTO CO</a:t>
            </a:r>
            <a:r>
              <a:rPr b="0" i="1" lang="en-US" sz="4000" spc="-1" strike="noStrike">
                <a:solidFill>
                  <a:schemeClr val="lt1"/>
                </a:solidFill>
                <a:latin typeface="Audiowide"/>
                <a:ea typeface="Audiowide"/>
              </a:rPr>
              <a:t>DE</a:t>
            </a:r>
            <a:endParaRPr b="0" lang="en-US" sz="4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5" name="Google Shape;155;p33" descr=""/>
          <p:cNvPicPr/>
          <p:nvPr/>
        </p:nvPicPr>
        <p:blipFill>
          <a:blip r:embed="rId1"/>
          <a:stretch/>
        </p:blipFill>
        <p:spPr>
          <a:xfrm flipH="1">
            <a:off x="360" y="159480"/>
            <a:ext cx="1261800" cy="611640"/>
          </a:xfrm>
          <a:prstGeom prst="rect">
            <a:avLst/>
          </a:prstGeom>
          <a:ln w="0">
            <a:noFill/>
          </a:ln>
        </p:spPr>
      </p:pic>
      <p:sp>
        <p:nvSpPr>
          <p:cNvPr id="116" name="PlaceHolder 1"/>
          <p:cNvSpPr>
            <a:spLocks noGrp="1"/>
          </p:cNvSpPr>
          <p:nvPr>
            <p:ph type="title"/>
          </p:nvPr>
        </p:nvSpPr>
        <p:spPr>
          <a:xfrm>
            <a:off x="1262160" y="281880"/>
            <a:ext cx="6783480" cy="489240"/>
          </a:xfrm>
          <a:prstGeom prst="rect">
            <a:avLst/>
          </a:prstGeom>
          <a:noFill/>
          <a:ln w="0">
            <a:noFill/>
          </a:ln>
        </p:spPr>
        <p:txBody>
          <a:bodyPr lIns="90000" rIns="91440" tIns="90000" bIns="90000" anchor="t">
            <a:noAutofit/>
          </a:bodyPr>
          <a:p>
            <a:pPr indent="0">
              <a:lnSpc>
                <a:spcPct val="100000"/>
              </a:lnSpc>
              <a:buNone/>
              <a:tabLst>
                <a:tab algn="l" pos="0"/>
              </a:tabLst>
            </a:pPr>
            <a:r>
              <a:rPr b="0" lang="en" sz="3000" spc="-1" strike="noStrike">
                <a:solidFill>
                  <a:schemeClr val="dk1"/>
                </a:solidFill>
                <a:latin typeface="Arial"/>
                <a:ea typeface="Arial"/>
              </a:rPr>
              <a:t>The Plan</a:t>
            </a:r>
            <a:endParaRPr b="0" lang="en-US" sz="3000" spc="-1" strike="noStrike">
              <a:solidFill>
                <a:srgbClr val="000000"/>
              </a:solidFill>
              <a:latin typeface="Arial"/>
            </a:endParaRPr>
          </a:p>
        </p:txBody>
      </p:sp>
      <p:sp>
        <p:nvSpPr>
          <p:cNvPr id="117" name="Google Shape;157;p33"/>
          <p:cNvSpPr/>
          <p:nvPr/>
        </p:nvSpPr>
        <p:spPr>
          <a:xfrm>
            <a:off x="657720" y="1132560"/>
            <a:ext cx="7686720" cy="3200040"/>
          </a:xfrm>
          <a:prstGeom prst="rect">
            <a:avLst/>
          </a:prstGeom>
          <a:noFill/>
          <a:ln w="0">
            <a:noFill/>
          </a:ln>
        </p:spPr>
        <p:style>
          <a:lnRef idx="0"/>
          <a:fillRef idx="0"/>
          <a:effectRef idx="0"/>
          <a:fontRef idx="minor"/>
        </p:style>
        <p:txBody>
          <a:bodyPr tIns="91440" bIns="91440" anchor="t">
            <a:noAutofit/>
          </a:bodyPr>
          <a:p>
            <a:pPr>
              <a:lnSpc>
                <a:spcPct val="100000"/>
              </a:lnSpc>
            </a:pPr>
            <a:br>
              <a:rPr sz="1600"/>
            </a:br>
            <a:endParaRPr b="0" lang="en-US" sz="1600" spc="-1" strike="noStrike">
              <a:solidFill>
                <a:srgbClr val="000000"/>
              </a:solidFill>
              <a:latin typeface="Arial"/>
            </a:endParaRPr>
          </a:p>
          <a:p>
            <a:pPr>
              <a:lnSpc>
                <a:spcPct val="100000"/>
              </a:lnSpc>
            </a:pPr>
            <a:r>
              <a:rPr b="0" lang="en-US" sz="1600" spc="-1" strike="noStrike">
                <a:solidFill>
                  <a:srgbClr val="000000"/>
                </a:solidFill>
                <a:latin typeface="Arial"/>
                <a:ea typeface="Arial"/>
              </a:rPr>
              <a:t>Traffic accidents often happen due to drivers exceeding speed limits or not noticing changing traffic conditions. Even experienced drivers can miss signs, especially in busy urban environments.</a:t>
            </a:r>
            <a:endParaRPr b="0" lang="en-US" sz="1600" spc="-1" strike="noStrike">
              <a:solidFill>
                <a:srgbClr val="000000"/>
              </a:solidFill>
              <a:latin typeface="Arial"/>
            </a:endParaRPr>
          </a:p>
          <a:p>
            <a:pPr>
              <a:lnSpc>
                <a:spcPct val="100000"/>
              </a:lnSpc>
            </a:pPr>
            <a:endParaRPr b="0" lang="en-US" sz="1600" spc="-1" strike="noStrike">
              <a:solidFill>
                <a:srgbClr val="000000"/>
              </a:solidFill>
              <a:latin typeface="Arial"/>
            </a:endParaRPr>
          </a:p>
          <a:p>
            <a:pPr>
              <a:lnSpc>
                <a:spcPct val="100000"/>
              </a:lnSpc>
              <a:spcBef>
                <a:spcPts val="1191"/>
              </a:spcBef>
              <a:spcAft>
                <a:spcPts val="992"/>
              </a:spcAft>
            </a:pPr>
            <a:r>
              <a:rPr b="0" lang="en-US" sz="1600" spc="-1" strike="noStrike">
                <a:solidFill>
                  <a:srgbClr val="000000"/>
                </a:solidFill>
                <a:latin typeface="Arial"/>
                <a:ea typeface="Arial"/>
              </a:rPr>
              <a:t>Our goal is to develop a </a:t>
            </a:r>
            <a:r>
              <a:rPr b="1" lang="en-US" sz="1600" spc="-1" strike="noStrike">
                <a:solidFill>
                  <a:srgbClr val="000000"/>
                </a:solidFill>
                <a:latin typeface="Arial"/>
                <a:ea typeface="Arial"/>
              </a:rPr>
              <a:t>Smart Cruise Control (SCC)</a:t>
            </a:r>
            <a:r>
              <a:rPr b="0" lang="en-US" sz="1600" spc="-1" strike="noStrike">
                <a:solidFill>
                  <a:srgbClr val="000000"/>
                </a:solidFill>
                <a:latin typeface="Arial"/>
                <a:ea typeface="Arial"/>
              </a:rPr>
              <a:t>.</a:t>
            </a:r>
            <a:br>
              <a:rPr sz="1600"/>
            </a:br>
            <a:r>
              <a:rPr b="0" lang="en-US" sz="1600" spc="-1" strike="noStrike">
                <a:solidFill>
                  <a:srgbClr val="000000"/>
                </a:solidFill>
                <a:latin typeface="Arial"/>
                <a:ea typeface="Arial"/>
              </a:rPr>
              <a:t>This system detects road signs in real time to adjust cruise control speed, with a map-based backup in case sign detection fails. From the information gathered is able to inform or make decisions regarding the speed of the car  depending on what settings the user prefers.</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Google Shape;162;p34" descr=""/>
          <p:cNvPicPr/>
          <p:nvPr/>
        </p:nvPicPr>
        <p:blipFill>
          <a:blip r:embed="rId1"/>
          <a:stretch/>
        </p:blipFill>
        <p:spPr>
          <a:xfrm flipH="1">
            <a:off x="360" y="159480"/>
            <a:ext cx="1261800" cy="611640"/>
          </a:xfrm>
          <a:prstGeom prst="rect">
            <a:avLst/>
          </a:prstGeom>
          <a:ln w="0">
            <a:noFill/>
          </a:ln>
        </p:spPr>
      </p:pic>
      <p:sp>
        <p:nvSpPr>
          <p:cNvPr id="119" name="PlaceHolder 1"/>
          <p:cNvSpPr>
            <a:spLocks noGrp="1"/>
          </p:cNvSpPr>
          <p:nvPr>
            <p:ph type="title"/>
          </p:nvPr>
        </p:nvSpPr>
        <p:spPr>
          <a:xfrm>
            <a:off x="1262160" y="281880"/>
            <a:ext cx="6783480" cy="489240"/>
          </a:xfrm>
          <a:prstGeom prst="rect">
            <a:avLst/>
          </a:prstGeom>
          <a:noFill/>
          <a:ln w="0">
            <a:noFill/>
          </a:ln>
        </p:spPr>
        <p:txBody>
          <a:bodyPr lIns="90000" rIns="91440" tIns="90000" bIns="90000" anchor="t">
            <a:noAutofit/>
          </a:bodyPr>
          <a:p>
            <a:pPr indent="0">
              <a:lnSpc>
                <a:spcPct val="100000"/>
              </a:lnSpc>
              <a:buNone/>
              <a:tabLst>
                <a:tab algn="l" pos="0"/>
              </a:tabLst>
            </a:pPr>
            <a:r>
              <a:rPr b="0" lang="en" sz="3000" spc="-1" strike="noStrike">
                <a:solidFill>
                  <a:schemeClr val="dk1"/>
                </a:solidFill>
                <a:latin typeface="Arial"/>
                <a:ea typeface="Arial"/>
              </a:rPr>
              <a:t>Team and Structure</a:t>
            </a:r>
            <a:endParaRPr b="0" lang="en-US" sz="3000" spc="-1" strike="noStrike">
              <a:solidFill>
                <a:srgbClr val="000000"/>
              </a:solidFill>
              <a:latin typeface="Arial"/>
            </a:endParaRPr>
          </a:p>
        </p:txBody>
      </p:sp>
      <p:sp>
        <p:nvSpPr>
          <p:cNvPr id="120" name="Google Shape;164;p34"/>
          <p:cNvSpPr/>
          <p:nvPr/>
        </p:nvSpPr>
        <p:spPr>
          <a:xfrm>
            <a:off x="657720" y="1132560"/>
            <a:ext cx="7686720" cy="3200040"/>
          </a:xfrm>
          <a:prstGeom prst="rect">
            <a:avLst/>
          </a:prstGeom>
          <a:noFill/>
          <a:ln w="0">
            <a:noFill/>
          </a:ln>
        </p:spPr>
        <p:style>
          <a:lnRef idx="0"/>
          <a:fillRef idx="0"/>
          <a:effectRef idx="0"/>
          <a:fontRef idx="minor"/>
        </p:style>
        <p:txBody>
          <a:bodyPr tIns="91440" bIns="91440" anchor="t">
            <a:noAutofit/>
          </a:bodyPr>
          <a:p>
            <a:pPr marL="12600">
              <a:lnSpc>
                <a:spcPct val="100000"/>
              </a:lnSpc>
              <a:tabLst>
                <a:tab algn="l" pos="0"/>
              </a:tabLst>
            </a:pPr>
            <a:r>
              <a:rPr b="0" i="1" lang="en" sz="1800" spc="-1" strike="noStrike">
                <a:solidFill>
                  <a:schemeClr val="dk1"/>
                </a:solidFill>
                <a:latin typeface="Roboto"/>
                <a:ea typeface="Roboto"/>
              </a:rPr>
              <a:t>Briefly introduce the members of the team and what role each of them played</a:t>
            </a:r>
            <a:endParaRPr b="0" lang="en-US" sz="1800" spc="-1" strike="noStrike">
              <a:solidFill>
                <a:srgbClr val="000000"/>
              </a:solidFill>
              <a:latin typeface="Arial"/>
            </a:endParaRPr>
          </a:p>
          <a:p>
            <a:pPr>
              <a:lnSpc>
                <a:spcPct val="100000"/>
              </a:lnSpc>
              <a:tabLst>
                <a:tab algn="l" pos="0"/>
              </a:tabLst>
            </a:pP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1" name="Google Shape;169;p35" descr=""/>
          <p:cNvPicPr/>
          <p:nvPr/>
        </p:nvPicPr>
        <p:blipFill>
          <a:blip r:embed="rId1"/>
          <a:stretch/>
        </p:blipFill>
        <p:spPr>
          <a:xfrm flipH="1">
            <a:off x="360" y="159480"/>
            <a:ext cx="1261800" cy="611640"/>
          </a:xfrm>
          <a:prstGeom prst="rect">
            <a:avLst/>
          </a:prstGeom>
          <a:ln w="0">
            <a:noFill/>
          </a:ln>
        </p:spPr>
      </p:pic>
      <p:sp>
        <p:nvSpPr>
          <p:cNvPr id="122" name="PlaceHolder 1"/>
          <p:cNvSpPr>
            <a:spLocks noGrp="1"/>
          </p:cNvSpPr>
          <p:nvPr>
            <p:ph type="title"/>
          </p:nvPr>
        </p:nvSpPr>
        <p:spPr>
          <a:xfrm>
            <a:off x="1262160" y="281880"/>
            <a:ext cx="6783480" cy="489240"/>
          </a:xfrm>
          <a:prstGeom prst="rect">
            <a:avLst/>
          </a:prstGeom>
          <a:noFill/>
          <a:ln w="0">
            <a:noFill/>
          </a:ln>
        </p:spPr>
        <p:txBody>
          <a:bodyPr lIns="90000" rIns="91440" tIns="90000" bIns="90000" anchor="t">
            <a:noAutofit/>
          </a:bodyPr>
          <a:p>
            <a:pPr indent="0">
              <a:lnSpc>
                <a:spcPct val="100000"/>
              </a:lnSpc>
              <a:buNone/>
              <a:tabLst>
                <a:tab algn="l" pos="0"/>
              </a:tabLst>
            </a:pPr>
            <a:r>
              <a:rPr b="0" lang="en" sz="3000" spc="-1" strike="noStrike">
                <a:solidFill>
                  <a:schemeClr val="dk1"/>
                </a:solidFill>
                <a:latin typeface="Arial"/>
                <a:ea typeface="Arial"/>
              </a:rPr>
              <a:t>The Product / Service</a:t>
            </a:r>
            <a:endParaRPr b="0" lang="en-US" sz="3000" spc="-1" strike="noStrike">
              <a:solidFill>
                <a:srgbClr val="000000"/>
              </a:solidFill>
              <a:latin typeface="Arial"/>
            </a:endParaRPr>
          </a:p>
        </p:txBody>
      </p:sp>
      <p:sp>
        <p:nvSpPr>
          <p:cNvPr id="123" name="Google Shape;171;p35"/>
          <p:cNvSpPr/>
          <p:nvPr/>
        </p:nvSpPr>
        <p:spPr>
          <a:xfrm>
            <a:off x="657720" y="1132560"/>
            <a:ext cx="7686720" cy="3200040"/>
          </a:xfrm>
          <a:prstGeom prst="rect">
            <a:avLst/>
          </a:prstGeom>
          <a:noFill/>
          <a:ln w="0">
            <a:noFill/>
          </a:ln>
        </p:spPr>
        <p:style>
          <a:lnRef idx="0"/>
          <a:fillRef idx="0"/>
          <a:effectRef idx="0"/>
          <a:fontRef idx="minor"/>
        </p:style>
        <p:txBody>
          <a:bodyPr tIns="91440" bIns="91440" anchor="t">
            <a:noAutofit/>
          </a:bodyPr>
          <a:p>
            <a:pPr>
              <a:lnSpc>
                <a:spcPct val="100000"/>
              </a:lnSpc>
            </a:pPr>
            <a:r>
              <a:rPr b="0" lang="en-US" sz="1800" spc="-1" strike="noStrike">
                <a:solidFill>
                  <a:srgbClr val="000000"/>
                </a:solidFill>
                <a:latin typeface="Arial"/>
                <a:ea typeface="Arial"/>
              </a:rPr>
              <a:t>Detects traffic signs such as speed limits.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Arial"/>
              </a:rPr>
              <a:t>Sends this information instantly via uProtocol to the cruise control module.</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Arial"/>
              </a:rPr>
              <a:t>Adjusts vehicle speed smoothly and safely in response.</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Arial"/>
              </a:rPr>
              <a:t>We implemented this in the CARLA simulator, allowing us to test the vehicle in realistic urban environments with multiple traffic scenarios.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Arial"/>
              </a:rPr>
              <a:t>The system is modular, so it can be extended to real vehicles or more complex autonomous driving scenarios in the future.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4" name="Google Shape;176;p36" descr=""/>
          <p:cNvPicPr/>
          <p:nvPr/>
        </p:nvPicPr>
        <p:blipFill>
          <a:blip r:embed="rId1"/>
          <a:stretch/>
        </p:blipFill>
        <p:spPr>
          <a:xfrm flipH="1">
            <a:off x="360" y="159480"/>
            <a:ext cx="1261800" cy="611640"/>
          </a:xfrm>
          <a:prstGeom prst="rect">
            <a:avLst/>
          </a:prstGeom>
          <a:ln w="0">
            <a:noFill/>
          </a:ln>
        </p:spPr>
      </p:pic>
      <p:sp>
        <p:nvSpPr>
          <p:cNvPr id="125" name="PlaceHolder 1"/>
          <p:cNvSpPr>
            <a:spLocks noGrp="1"/>
          </p:cNvSpPr>
          <p:nvPr>
            <p:ph type="title"/>
          </p:nvPr>
        </p:nvSpPr>
        <p:spPr>
          <a:xfrm>
            <a:off x="1262160" y="281880"/>
            <a:ext cx="6783480" cy="489240"/>
          </a:xfrm>
          <a:prstGeom prst="rect">
            <a:avLst/>
          </a:prstGeom>
          <a:noFill/>
          <a:ln w="0">
            <a:noFill/>
          </a:ln>
        </p:spPr>
        <p:txBody>
          <a:bodyPr lIns="90000" rIns="91440" tIns="90000" bIns="90000" anchor="t">
            <a:noAutofit/>
          </a:bodyPr>
          <a:p>
            <a:pPr indent="0">
              <a:lnSpc>
                <a:spcPct val="100000"/>
              </a:lnSpc>
              <a:buNone/>
              <a:tabLst>
                <a:tab algn="l" pos="0"/>
              </a:tabLst>
            </a:pPr>
            <a:r>
              <a:rPr b="0" lang="en" sz="3000" spc="-1" strike="noStrike">
                <a:solidFill>
                  <a:schemeClr val="dk1"/>
                </a:solidFill>
                <a:latin typeface="Arial"/>
                <a:ea typeface="Arial"/>
              </a:rPr>
              <a:t>The Added Value</a:t>
            </a:r>
            <a:endParaRPr b="0" lang="en-US" sz="3000" spc="-1" strike="noStrike">
              <a:solidFill>
                <a:srgbClr val="000000"/>
              </a:solidFill>
              <a:latin typeface="Arial"/>
            </a:endParaRPr>
          </a:p>
        </p:txBody>
      </p:sp>
      <p:sp>
        <p:nvSpPr>
          <p:cNvPr id="126" name="Google Shape;178;p36"/>
          <p:cNvSpPr/>
          <p:nvPr/>
        </p:nvSpPr>
        <p:spPr>
          <a:xfrm>
            <a:off x="657720" y="1132560"/>
            <a:ext cx="7686720" cy="3200040"/>
          </a:xfrm>
          <a:prstGeom prst="rect">
            <a:avLst/>
          </a:prstGeom>
          <a:noFill/>
          <a:ln w="0">
            <a:noFill/>
          </a:ln>
        </p:spPr>
        <p:style>
          <a:lnRef idx="0"/>
          <a:fillRef idx="0"/>
          <a:effectRef idx="0"/>
          <a:fontRef idx="minor"/>
        </p:style>
        <p:txBody>
          <a:bodyPr tIns="91440" bIns="91440" anchor="t">
            <a:noAutofit/>
          </a:bodyPr>
          <a:p>
            <a:pPr>
              <a:lnSpc>
                <a:spcPct val="100000"/>
              </a:lnSpc>
            </a:pPr>
            <a:r>
              <a:rPr b="0" lang="en-US" sz="1800" spc="-1" strike="noStrike">
                <a:solidFill>
                  <a:srgbClr val="000000"/>
                </a:solidFill>
                <a:latin typeface="Arial"/>
                <a:ea typeface="Arial"/>
              </a:rPr>
              <a:t>The added value of our solution is </a:t>
            </a:r>
            <a:r>
              <a:rPr b="1" lang="en-US" sz="1800" spc="-1" strike="noStrike">
                <a:solidFill>
                  <a:srgbClr val="000000"/>
                </a:solidFill>
                <a:latin typeface="Arial"/>
                <a:ea typeface="Arial"/>
              </a:rPr>
              <a:t>enhanced safety and convenience</a:t>
            </a:r>
            <a:r>
              <a:rPr b="0" lang="en-US" sz="1800" spc="-1" strike="noStrike">
                <a:solidFill>
                  <a:srgbClr val="000000"/>
                </a:solidFill>
                <a:latin typeface="Arial"/>
                <a:ea typeface="Arial"/>
              </a:rPr>
              <a:t>:</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rgbClr val="000000"/>
                </a:solidFill>
                <a:latin typeface="Arial"/>
                <a:ea typeface="Arial"/>
              </a:rPr>
              <a:t>Reduces the risk of accidents caused by missed speed signs;</a:t>
            </a:r>
            <a:endParaRPr b="0" lang="en-US"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rgbClr val="000000"/>
                </a:solidFill>
                <a:latin typeface="Arial"/>
                <a:ea typeface="Arial"/>
              </a:rPr>
              <a:t>Supports smoother traffic flow, reducing sudden braking or acceleration;</a:t>
            </a:r>
            <a:endParaRPr b="0" lang="en-US"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rgbClr val="000000"/>
                </a:solidFill>
                <a:latin typeface="Arial"/>
                <a:ea typeface="Arial"/>
              </a:rPr>
              <a:t>Provides a foundation for further </a:t>
            </a:r>
            <a:r>
              <a:rPr b="1" lang="en-US" sz="1800" spc="-1" strike="noStrike">
                <a:solidFill>
                  <a:srgbClr val="000000"/>
                </a:solidFill>
                <a:latin typeface="Arial"/>
                <a:ea typeface="Arial"/>
              </a:rPr>
              <a:t>autonomous driving features</a:t>
            </a:r>
            <a:r>
              <a:rPr b="0" lang="en-US" sz="1800" spc="-1" strike="noStrike">
                <a:solidFill>
                  <a:srgbClr val="000000"/>
                </a:solidFill>
                <a:latin typeface="Arial"/>
                <a:ea typeface="Arial"/>
              </a:rPr>
              <a:t>, such as adaptive braking or emergency interventions;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Arial"/>
              </a:rPr>
              <a:t>It’s a flexible, scalable system that can integrate with existing autonomous vehicle platforms.</a:t>
            </a:r>
            <a:endParaRPr b="0" lang="en-US" sz="1800" spc="-1" strike="noStrike">
              <a:solidFill>
                <a:srgbClr val="000000"/>
              </a:solidFill>
              <a:latin typeface="Arial"/>
            </a:endParaRPr>
          </a:p>
          <a:p>
            <a:pPr>
              <a:lnSpc>
                <a:spcPct val="100000"/>
              </a:lnSpc>
              <a:tabLst>
                <a:tab algn="l" pos="0"/>
              </a:tabLst>
            </a:pP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7" name="Google Shape;183;p37" descr=""/>
          <p:cNvPicPr/>
          <p:nvPr/>
        </p:nvPicPr>
        <p:blipFill>
          <a:blip r:embed="rId1"/>
          <a:stretch/>
        </p:blipFill>
        <p:spPr>
          <a:xfrm flipH="1">
            <a:off x="360" y="159480"/>
            <a:ext cx="1261800" cy="611640"/>
          </a:xfrm>
          <a:prstGeom prst="rect">
            <a:avLst/>
          </a:prstGeom>
          <a:ln w="0">
            <a:noFill/>
          </a:ln>
        </p:spPr>
      </p:pic>
      <p:sp>
        <p:nvSpPr>
          <p:cNvPr id="128" name="PlaceHolder 1"/>
          <p:cNvSpPr>
            <a:spLocks noGrp="1"/>
          </p:cNvSpPr>
          <p:nvPr>
            <p:ph type="title"/>
          </p:nvPr>
        </p:nvSpPr>
        <p:spPr>
          <a:xfrm>
            <a:off x="1262160" y="281880"/>
            <a:ext cx="6783480" cy="489240"/>
          </a:xfrm>
          <a:prstGeom prst="rect">
            <a:avLst/>
          </a:prstGeom>
          <a:noFill/>
          <a:ln w="0">
            <a:noFill/>
          </a:ln>
        </p:spPr>
        <p:txBody>
          <a:bodyPr lIns="90000" rIns="91440" tIns="90000" bIns="90000" anchor="t">
            <a:noAutofit/>
          </a:bodyPr>
          <a:p>
            <a:pPr indent="0">
              <a:lnSpc>
                <a:spcPct val="100000"/>
              </a:lnSpc>
              <a:buNone/>
              <a:tabLst>
                <a:tab algn="l" pos="0"/>
              </a:tabLst>
            </a:pPr>
            <a:r>
              <a:rPr b="0" lang="en" sz="3000" spc="-1" strike="noStrike">
                <a:solidFill>
                  <a:schemeClr val="dk1"/>
                </a:solidFill>
                <a:latin typeface="Arial"/>
                <a:ea typeface="Arial"/>
              </a:rPr>
              <a:t>The Market &amp; The Competition</a:t>
            </a:r>
            <a:endParaRPr b="0" lang="en-US" sz="3000" spc="-1" strike="noStrike">
              <a:solidFill>
                <a:srgbClr val="000000"/>
              </a:solidFill>
              <a:latin typeface="Arial"/>
            </a:endParaRPr>
          </a:p>
        </p:txBody>
      </p:sp>
      <p:sp>
        <p:nvSpPr>
          <p:cNvPr id="129" name="Google Shape;185;p37"/>
          <p:cNvSpPr/>
          <p:nvPr/>
        </p:nvSpPr>
        <p:spPr>
          <a:xfrm>
            <a:off x="657720" y="1132560"/>
            <a:ext cx="7686720" cy="3200040"/>
          </a:xfrm>
          <a:prstGeom prst="rect">
            <a:avLst/>
          </a:prstGeom>
          <a:noFill/>
          <a:ln w="0">
            <a:noFill/>
          </a:ln>
        </p:spPr>
        <p:style>
          <a:lnRef idx="0"/>
          <a:fillRef idx="0"/>
          <a:effectRef idx="0"/>
          <a:fontRef idx="minor"/>
        </p:style>
        <p:txBody>
          <a:bodyPr tIns="91440" bIns="91440" anchor="t">
            <a:noAutofit/>
          </a:bodyPr>
          <a:p>
            <a:pPr>
              <a:lnSpc>
                <a:spcPct val="100000"/>
              </a:lnSpc>
            </a:pPr>
            <a:r>
              <a:rPr b="0" lang="en-US" sz="1800" spc="-1" strike="noStrike">
                <a:solidFill>
                  <a:srgbClr val="000000"/>
                </a:solidFill>
                <a:latin typeface="Arial"/>
                <a:ea typeface="Arial"/>
              </a:rPr>
              <a:t>The autonomous vehicle and ADAS (Advanced Driver Assistance Systems) market is growing rapidly, with a global valuation of tens of billions of dollars.</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Arial"/>
              </a:rPr>
              <a:t>Current competitors include proprietary solutions from car manufacturers, but most </a:t>
            </a:r>
            <a:r>
              <a:rPr b="1" lang="en-US" sz="1800" spc="-1" strike="noStrike">
                <a:solidFill>
                  <a:srgbClr val="000000"/>
                </a:solidFill>
                <a:latin typeface="Arial"/>
                <a:ea typeface="Arial"/>
              </a:rPr>
              <a:t>focus on physical vehicle sensors</a:t>
            </a:r>
            <a:r>
              <a:rPr b="0" lang="en-US" sz="1800" spc="-1" strike="noStrike">
                <a:solidFill>
                  <a:srgbClr val="000000"/>
                </a:solidFill>
                <a:latin typeface="Arial"/>
                <a:ea typeface="Arial"/>
              </a:rPr>
              <a:t> and lack modular open frameworks for simulation and rapid prototyping.</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Arial"/>
              </a:rPr>
              <a:t>Our solution leverages </a:t>
            </a:r>
            <a:r>
              <a:rPr b="1" lang="en-US" sz="1800" spc="-1" strike="noStrike">
                <a:solidFill>
                  <a:srgbClr val="000000"/>
                </a:solidFill>
                <a:latin typeface="Arial"/>
                <a:ea typeface="Arial"/>
              </a:rPr>
              <a:t>open-source tools</a:t>
            </a:r>
            <a:r>
              <a:rPr b="0" lang="en-US" sz="1800" spc="-1" strike="noStrike">
                <a:solidFill>
                  <a:srgbClr val="000000"/>
                </a:solidFill>
                <a:latin typeface="Arial"/>
                <a:ea typeface="Arial"/>
              </a:rPr>
              <a:t> like CARLA and uProtocol, making it easy for research, prototyping, and hackathon-ready demonstrations, which sets us apart from traditional systems</a:t>
            </a:r>
            <a:endParaRPr b="0" lang="en-US" sz="1800" spc="-1" strike="noStrike">
              <a:solidFill>
                <a:srgbClr val="000000"/>
              </a:solidFill>
              <a:latin typeface="Arial"/>
            </a:endParaRPr>
          </a:p>
          <a:p>
            <a:pPr marL="12600">
              <a:lnSpc>
                <a:spcPct val="10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 name="Google Shape;190;p38" descr=""/>
          <p:cNvPicPr/>
          <p:nvPr/>
        </p:nvPicPr>
        <p:blipFill>
          <a:blip r:embed="rId1"/>
          <a:stretch/>
        </p:blipFill>
        <p:spPr>
          <a:xfrm flipH="1">
            <a:off x="360" y="159480"/>
            <a:ext cx="1261800" cy="611640"/>
          </a:xfrm>
          <a:prstGeom prst="rect">
            <a:avLst/>
          </a:prstGeom>
          <a:ln w="0">
            <a:noFill/>
          </a:ln>
        </p:spPr>
      </p:pic>
      <p:sp>
        <p:nvSpPr>
          <p:cNvPr id="131" name="PlaceHolder 1"/>
          <p:cNvSpPr>
            <a:spLocks noGrp="1"/>
          </p:cNvSpPr>
          <p:nvPr>
            <p:ph type="title"/>
          </p:nvPr>
        </p:nvSpPr>
        <p:spPr>
          <a:xfrm>
            <a:off x="1262160" y="281880"/>
            <a:ext cx="6783480" cy="489240"/>
          </a:xfrm>
          <a:prstGeom prst="rect">
            <a:avLst/>
          </a:prstGeom>
          <a:noFill/>
          <a:ln w="0">
            <a:noFill/>
          </a:ln>
        </p:spPr>
        <p:txBody>
          <a:bodyPr lIns="90000" rIns="91440" tIns="90000" bIns="90000" anchor="t">
            <a:noAutofit/>
          </a:bodyPr>
          <a:p>
            <a:pPr indent="0">
              <a:lnSpc>
                <a:spcPct val="100000"/>
              </a:lnSpc>
              <a:buNone/>
              <a:tabLst>
                <a:tab algn="l" pos="0"/>
              </a:tabLst>
            </a:pPr>
            <a:r>
              <a:rPr b="0" lang="en" sz="3000" spc="-1" strike="noStrike">
                <a:solidFill>
                  <a:schemeClr val="dk1"/>
                </a:solidFill>
                <a:latin typeface="Arial"/>
                <a:ea typeface="Arial"/>
              </a:rPr>
              <a:t>Business Model * Plan &amp; Funds</a:t>
            </a:r>
            <a:endParaRPr b="0" lang="en-US" sz="3000" spc="-1" strike="noStrike">
              <a:solidFill>
                <a:srgbClr val="000000"/>
              </a:solidFill>
              <a:latin typeface="Arial"/>
            </a:endParaRPr>
          </a:p>
        </p:txBody>
      </p:sp>
      <p:sp>
        <p:nvSpPr>
          <p:cNvPr id="132" name="Google Shape;192;p38"/>
          <p:cNvSpPr/>
          <p:nvPr/>
        </p:nvSpPr>
        <p:spPr>
          <a:xfrm>
            <a:off x="657720" y="1132560"/>
            <a:ext cx="7686720" cy="3200040"/>
          </a:xfrm>
          <a:prstGeom prst="rect">
            <a:avLst/>
          </a:prstGeom>
          <a:noFill/>
          <a:ln w="0">
            <a:noFill/>
          </a:ln>
        </p:spPr>
        <p:style>
          <a:lnRef idx="0"/>
          <a:fillRef idx="0"/>
          <a:effectRef idx="0"/>
          <a:fontRef idx="minor"/>
        </p:style>
        <p:txBody>
          <a:bodyPr tIns="91440" bIns="91440" anchor="t">
            <a:noAutofit/>
          </a:bodyPr>
          <a:p>
            <a:pPr>
              <a:lnSpc>
                <a:spcPct val="100000"/>
              </a:lnSpc>
            </a:pPr>
            <a:r>
              <a:rPr b="0" lang="en-US" sz="1800" spc="-1" strike="noStrike">
                <a:solidFill>
                  <a:srgbClr val="000000"/>
                </a:solidFill>
                <a:latin typeface="Arial"/>
                <a:ea typeface="Arial"/>
              </a:rPr>
              <a:t>Our business model focuses on </a:t>
            </a:r>
            <a:r>
              <a:rPr b="1" lang="en-US" sz="1800" spc="-1" strike="noStrike">
                <a:solidFill>
                  <a:srgbClr val="000000"/>
                </a:solidFill>
                <a:latin typeface="Arial"/>
                <a:ea typeface="Arial"/>
              </a:rPr>
              <a:t>B2B and licensing for prototyping tools</a:t>
            </a:r>
            <a:r>
              <a:rPr b="0" lang="en-US" sz="1800" spc="-1" strike="noStrike">
                <a:solidFill>
                  <a:srgbClr val="000000"/>
                </a:solidFill>
                <a:latin typeface="Arial"/>
                <a:ea typeface="Arial"/>
              </a:rPr>
              <a:t>:</a:t>
            </a:r>
            <a:endParaRPr b="0" lang="en-US"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rgbClr val="000000"/>
                </a:solidFill>
                <a:latin typeface="Arial"/>
                <a:ea typeface="Arial"/>
              </a:rPr>
              <a:t>Sell modular software solutions to </a:t>
            </a:r>
            <a:r>
              <a:rPr b="1" lang="en-US" sz="1800" spc="-1" strike="noStrike">
                <a:solidFill>
                  <a:srgbClr val="000000"/>
                </a:solidFill>
                <a:latin typeface="Arial"/>
                <a:ea typeface="Arial"/>
              </a:rPr>
              <a:t>automotive startups, research labs, or universities</a:t>
            </a:r>
            <a:r>
              <a:rPr b="0" lang="en-US" sz="1800" spc="-1" strike="noStrike">
                <a:solidFill>
                  <a:srgbClr val="000000"/>
                </a:solidFill>
                <a:latin typeface="Arial"/>
                <a:ea typeface="Arial"/>
              </a:rPr>
              <a:t> for autonomous vehicle testing,</a:t>
            </a:r>
            <a:endParaRPr b="0" lang="en-US"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rgbClr val="000000"/>
                </a:solidFill>
                <a:latin typeface="Arial"/>
                <a:ea typeface="Arial"/>
              </a:rPr>
              <a:t>Potentially license the software to car manufacturers to </a:t>
            </a:r>
            <a:r>
              <a:rPr b="1" lang="en-US" sz="1800" spc="-1" strike="noStrike">
                <a:solidFill>
                  <a:srgbClr val="000000"/>
                </a:solidFill>
                <a:latin typeface="Arial"/>
                <a:ea typeface="Arial"/>
              </a:rPr>
              <a:t>accelerate their autonomous driving testing cycle</a:t>
            </a:r>
            <a:r>
              <a:rPr b="0" lang="en-US" sz="1800" spc="-1" strike="noStrike">
                <a:solidFill>
                  <a:srgbClr val="000000"/>
                </a:solidFill>
                <a:latin typeface="Arial"/>
                <a:ea typeface="Arial"/>
              </a:rPr>
              <a:t>.”</a:t>
            </a:r>
            <a:endParaRPr b="0" lang="en-US" sz="1800" spc="-1" strike="noStrike">
              <a:solidFill>
                <a:srgbClr val="000000"/>
              </a:solidFill>
              <a:latin typeface="Arial"/>
            </a:endParaRPr>
          </a:p>
          <a:p>
            <a:pPr marL="285840" indent="-285840">
              <a:lnSpc>
                <a:spcPct val="100000"/>
              </a:lnSpc>
              <a:buClr>
                <a:srgbClr val="000000"/>
              </a:buClr>
              <a:buFont typeface="Arial"/>
              <a:buChar char="•"/>
            </a:pPr>
            <a:r>
              <a:rPr b="0" lang="en-US" sz="1800" spc="-1" strike="noStrike">
                <a:solidFill>
                  <a:srgbClr val="000000"/>
                </a:solidFill>
                <a:latin typeface="Arial"/>
                <a:ea typeface="Arial"/>
              </a:rPr>
              <a:t>Offer </a:t>
            </a:r>
            <a:r>
              <a:rPr b="1" lang="en-US" sz="1800" spc="-1" strike="noStrike">
                <a:solidFill>
                  <a:srgbClr val="000000"/>
                </a:solidFill>
                <a:latin typeface="Arial"/>
                <a:ea typeface="Arial"/>
              </a:rPr>
              <a:t>consulting and integration services</a:t>
            </a:r>
            <a:r>
              <a:rPr b="0" lang="en-US" sz="1800" spc="-1" strike="noStrike">
                <a:solidFill>
                  <a:srgbClr val="000000"/>
                </a:solidFill>
                <a:latin typeface="Arial"/>
                <a:ea typeface="Arial"/>
              </a:rPr>
              <a:t> for companies wanting to quickly test ADAS features in simulation,</a:t>
            </a:r>
            <a:endParaRPr b="0" lang="en-US" sz="1800" spc="-1" strike="noStrike">
              <a:solidFill>
                <a:srgbClr val="000000"/>
              </a:solidFill>
              <a:latin typeface="Arial"/>
            </a:endParaRPr>
          </a:p>
          <a:p>
            <a:pPr marL="12600">
              <a:lnSpc>
                <a:spcPct val="100000"/>
              </a:lnSpc>
              <a:tabLst>
                <a:tab algn="l" pos="0"/>
              </a:tabLst>
            </a:pPr>
            <a:endParaRPr b="0" lang="en-US" sz="1800" spc="-1" strike="noStrike">
              <a:solidFill>
                <a:srgbClr val="000000"/>
              </a:solidFill>
              <a:latin typeface="Arial"/>
            </a:endParaRPr>
          </a:p>
          <a:p>
            <a:pPr marL="12600">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3" name="Google Shape;190;p38" descr=""/>
          <p:cNvPicPr/>
          <p:nvPr/>
        </p:nvPicPr>
        <p:blipFill>
          <a:blip r:embed="rId1"/>
          <a:stretch/>
        </p:blipFill>
        <p:spPr>
          <a:xfrm flipH="1">
            <a:off x="360" y="159480"/>
            <a:ext cx="1261800" cy="611640"/>
          </a:xfrm>
          <a:prstGeom prst="rect">
            <a:avLst/>
          </a:prstGeom>
          <a:ln w="0">
            <a:noFill/>
          </a:ln>
        </p:spPr>
      </p:pic>
      <p:sp>
        <p:nvSpPr>
          <p:cNvPr id="134" name="PlaceHolder 1"/>
          <p:cNvSpPr>
            <a:spLocks noGrp="1"/>
          </p:cNvSpPr>
          <p:nvPr>
            <p:ph type="title"/>
          </p:nvPr>
        </p:nvSpPr>
        <p:spPr>
          <a:xfrm>
            <a:off x="1262160" y="281880"/>
            <a:ext cx="6783480" cy="489240"/>
          </a:xfrm>
          <a:prstGeom prst="rect">
            <a:avLst/>
          </a:prstGeom>
          <a:noFill/>
          <a:ln w="0">
            <a:noFill/>
          </a:ln>
        </p:spPr>
        <p:txBody>
          <a:bodyPr lIns="90000" rIns="91440" tIns="90000" bIns="90000" anchor="t">
            <a:noAutofit/>
          </a:bodyPr>
          <a:p>
            <a:pPr indent="0">
              <a:lnSpc>
                <a:spcPct val="100000"/>
              </a:lnSpc>
              <a:buNone/>
              <a:tabLst>
                <a:tab algn="l" pos="0"/>
              </a:tabLst>
            </a:pPr>
            <a:r>
              <a:rPr b="0" lang="en" sz="3000" spc="-1" strike="noStrike">
                <a:solidFill>
                  <a:schemeClr val="dk1"/>
                </a:solidFill>
                <a:latin typeface="Arial"/>
                <a:ea typeface="Arial"/>
              </a:rPr>
              <a:t>Plan &amp; Funds</a:t>
            </a:r>
            <a:endParaRPr b="0" lang="en-US" sz="3000" spc="-1" strike="noStrike">
              <a:solidFill>
                <a:srgbClr val="000000"/>
              </a:solidFill>
              <a:latin typeface="Arial"/>
            </a:endParaRPr>
          </a:p>
        </p:txBody>
      </p:sp>
      <p:sp>
        <p:nvSpPr>
          <p:cNvPr id="135" name="Google Shape;192;p38"/>
          <p:cNvSpPr/>
          <p:nvPr/>
        </p:nvSpPr>
        <p:spPr>
          <a:xfrm>
            <a:off x="657720" y="1132560"/>
            <a:ext cx="7686720" cy="3200040"/>
          </a:xfrm>
          <a:prstGeom prst="rect">
            <a:avLst/>
          </a:prstGeom>
          <a:noFill/>
          <a:ln w="0">
            <a:noFill/>
          </a:ln>
        </p:spPr>
        <p:style>
          <a:lnRef idx="0"/>
          <a:fillRef idx="0"/>
          <a:effectRef idx="0"/>
          <a:fontRef idx="minor"/>
        </p:style>
        <p:txBody>
          <a:bodyPr tIns="91440" bIns="91440" anchor="t">
            <a:noAutofit/>
          </a:bodyPr>
          <a:p>
            <a:pPr>
              <a:lnSpc>
                <a:spcPct val="100000"/>
              </a:lnSpc>
            </a:pPr>
            <a:r>
              <a:rPr b="0" lang="en-US" sz="1800" spc="-1" strike="noStrike">
                <a:solidFill>
                  <a:srgbClr val="000000"/>
                </a:solidFill>
                <a:latin typeface="Arial"/>
                <a:ea typeface="Arial"/>
              </a:rPr>
              <a:t>Our development plan is divided into </a:t>
            </a:r>
            <a:r>
              <a:rPr b="1" lang="en-US" sz="1800" spc="-1" strike="noStrike">
                <a:solidFill>
                  <a:srgbClr val="000000"/>
                </a:solidFill>
                <a:latin typeface="Arial"/>
                <a:ea typeface="Arial"/>
              </a:rPr>
              <a:t>three phases</a:t>
            </a:r>
            <a:r>
              <a:rPr b="0" lang="en-US" sz="1800" spc="-1" strike="noStrike">
                <a:solidFill>
                  <a:srgbClr val="000000"/>
                </a:solidFill>
                <a:latin typeface="Arial"/>
                <a:ea typeface="Arial"/>
              </a:rPr>
              <a:t>:</a:t>
            </a:r>
            <a:endParaRPr b="0" lang="en-US" sz="1800" spc="-1" strike="noStrike">
              <a:solidFill>
                <a:srgbClr val="000000"/>
              </a:solidFill>
              <a:latin typeface="Arial"/>
            </a:endParaRPr>
          </a:p>
          <a:p>
            <a:pPr>
              <a:lnSpc>
                <a:spcPct val="100000"/>
              </a:lnSpc>
            </a:pPr>
            <a:r>
              <a:rPr b="1" lang="en-US" sz="1800" spc="-1" strike="noStrike">
                <a:solidFill>
                  <a:srgbClr val="000000"/>
                </a:solidFill>
                <a:latin typeface="Arial"/>
                <a:ea typeface="Arial"/>
              </a:rPr>
              <a:t>Prototype phase</a:t>
            </a:r>
            <a:r>
              <a:rPr b="0" lang="en-US" sz="1800" spc="-1" strike="noStrike">
                <a:solidFill>
                  <a:srgbClr val="000000"/>
                </a:solidFill>
                <a:latin typeface="Arial"/>
                <a:ea typeface="Arial"/>
              </a:rPr>
              <a:t> – build the functional traffic sign detection and cruise control simulation (completed in this hackathon),</a:t>
            </a:r>
            <a:endParaRPr b="0" lang="en-US" sz="1800" spc="-1" strike="noStrike">
              <a:solidFill>
                <a:srgbClr val="000000"/>
              </a:solidFill>
              <a:latin typeface="Arial"/>
            </a:endParaRPr>
          </a:p>
          <a:p>
            <a:pPr>
              <a:lnSpc>
                <a:spcPct val="100000"/>
              </a:lnSpc>
            </a:pPr>
            <a:r>
              <a:rPr b="1" lang="en-US" sz="1800" spc="-1" strike="noStrike">
                <a:solidFill>
                  <a:srgbClr val="000000"/>
                </a:solidFill>
                <a:latin typeface="Arial"/>
                <a:ea typeface="Arial"/>
              </a:rPr>
              <a:t>Integration phase</a:t>
            </a:r>
            <a:r>
              <a:rPr b="0" lang="en-US" sz="1800" spc="-1" strike="noStrike">
                <a:solidFill>
                  <a:srgbClr val="000000"/>
                </a:solidFill>
                <a:latin typeface="Arial"/>
                <a:ea typeface="Arial"/>
              </a:rPr>
              <a:t> – connect the system with additional modules such as obstacle detection, lane keeping, and real vehicle interfaces,</a:t>
            </a:r>
            <a:endParaRPr b="0" lang="en-US" sz="1800" spc="-1" strike="noStrike">
              <a:solidFill>
                <a:srgbClr val="000000"/>
              </a:solidFill>
              <a:latin typeface="Arial"/>
            </a:endParaRPr>
          </a:p>
          <a:p>
            <a:pPr>
              <a:lnSpc>
                <a:spcPct val="100000"/>
              </a:lnSpc>
            </a:pPr>
            <a:r>
              <a:rPr b="1" lang="en-US" sz="1800" spc="-1" strike="noStrike">
                <a:solidFill>
                  <a:srgbClr val="000000"/>
                </a:solidFill>
                <a:latin typeface="Arial"/>
                <a:ea typeface="Arial"/>
              </a:rPr>
              <a:t>Scaling phase</a:t>
            </a:r>
            <a:r>
              <a:rPr b="0" lang="en-US" sz="1800" spc="-1" strike="noStrike">
                <a:solidFill>
                  <a:srgbClr val="000000"/>
                </a:solidFill>
                <a:latin typeface="Arial"/>
                <a:ea typeface="Arial"/>
              </a:rPr>
              <a:t> – optimize performance and provide enterprise-ready solutions for clients.</a:t>
            </a:r>
            <a:endParaRPr b="0" lang="en-US" sz="1800" spc="-1" strike="noStrike">
              <a:solidFill>
                <a:srgbClr val="000000"/>
              </a:solidFill>
              <a:latin typeface="Arial"/>
            </a:endParaRPr>
          </a:p>
          <a:p>
            <a:pPr>
              <a:lnSpc>
                <a:spcPct val="100000"/>
              </a:lnSpc>
            </a:pPr>
            <a:r>
              <a:rPr b="0" lang="en-US" sz="1800" spc="-1" strike="noStrike">
                <a:solidFill>
                  <a:srgbClr val="000000"/>
                </a:solidFill>
                <a:latin typeface="Arial"/>
                <a:ea typeface="Arial"/>
              </a:rPr>
              <a:t>Funding would mainly support </a:t>
            </a:r>
            <a:r>
              <a:rPr b="1" lang="en-US" sz="1800" spc="-1" strike="noStrike">
                <a:solidFill>
                  <a:srgbClr val="000000"/>
                </a:solidFill>
                <a:latin typeface="Arial"/>
                <a:ea typeface="Arial"/>
              </a:rPr>
              <a:t>software development, cloud resources for simulations, and developer salaries</a:t>
            </a:r>
            <a:r>
              <a:rPr b="0" lang="en-US" sz="1800" spc="-1" strike="noStrike">
                <a:solidFill>
                  <a:srgbClr val="000000"/>
                </a:solidFill>
                <a:latin typeface="Arial"/>
                <a:ea typeface="Arial"/>
              </a:rPr>
              <a:t>. In the long term, we aim for a combination of </a:t>
            </a:r>
            <a:r>
              <a:rPr b="1" lang="en-US" sz="1800" spc="-1" strike="noStrike">
                <a:solidFill>
                  <a:srgbClr val="000000"/>
                </a:solidFill>
                <a:latin typeface="Arial"/>
                <a:ea typeface="Arial"/>
              </a:rPr>
              <a:t>grants, partnerships with research institutions, and B2B licensing revenue</a:t>
            </a:r>
            <a:r>
              <a:rPr b="0" lang="en-US" sz="1800" spc="-1" strike="noStrike">
                <a:solidFill>
                  <a:srgbClr val="000000"/>
                </a:solidFill>
                <a:latin typeface="Arial"/>
                <a:ea typeface="Arial"/>
              </a:rPr>
              <a:t>.</a:t>
            </a:r>
            <a:endParaRPr b="0" lang="en-US" sz="1800" spc="-1" strike="noStrike">
              <a:solidFill>
                <a:srgbClr val="000000"/>
              </a:solidFill>
              <a:latin typeface="Arial"/>
            </a:endParaRPr>
          </a:p>
          <a:p>
            <a:pPr marL="12600">
              <a:lnSpc>
                <a:spcPct val="100000"/>
              </a:lnSpc>
              <a:tabLst>
                <a:tab algn="l" pos="0"/>
              </a:tabLst>
            </a:pPr>
            <a:endParaRPr b="0" lang="en-US" sz="1800" spc="-1" strike="noStrike">
              <a:solidFill>
                <a:srgbClr val="000000"/>
              </a:solidFill>
              <a:latin typeface="Arial"/>
            </a:endParaRPr>
          </a:p>
          <a:p>
            <a:pPr marL="12600">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TotalTime>
  <Application>LibreOffice/24.2.7.2$Linux_X86_64 LibreOffice_project/420$Build-2</Application>
  <AppVersion>15.0000</AppVersion>
  <Words>670</Words>
  <Paragraphs>61</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2025-10-02T01:03:46Z</dcterms:modified>
  <cp:revision>4</cp:revision>
  <dc:subject/>
  <dc:title>Apresentação do PowerPoint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11</vt:i4>
  </property>
  <property fmtid="{D5CDD505-2E9C-101B-9397-08002B2CF9AE}" pid="3" name="PresentationFormat">
    <vt:lpwstr>Apresentação no Ecrã (16:9)</vt:lpwstr>
  </property>
  <property fmtid="{D5CDD505-2E9C-101B-9397-08002B2CF9AE}" pid="4" name="Slides">
    <vt:i4>11</vt:i4>
  </property>
</Properties>
</file>