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0C8214-02A8-490E-BB65-1A572476406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8B4E92-48FF-468D-8C4B-291E6BA6354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F8A19E-57D3-4C76-B32D-45C027AE9EC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A21F7C-CD37-4B48-A05D-23E8B7D24B8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5264D-A7D1-402E-9C7F-545EFFC4A73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CB2EDA-B31C-42C5-9AF0-B63A175A4D0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F96D2D-4314-4722-A6D0-20954078E1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6D1D89-38C4-452A-992F-E98D0756EDD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27E746-CF87-49CC-BA67-7EDDF23C0DD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3AE305E-5AEF-4D95-8256-DD0BD3CE07F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F2D12F-5886-4356-A48F-AA2A455F853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B61C54-03F5-411E-BE33-A61201025FA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0AAFE1-6E7D-4E11-95EE-92A64BE20D0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62D155-81E1-41C5-BDCF-8A4753355E5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3A253D-B09B-4629-AE43-A11AFE0043D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9A61F5-35B4-46FF-8A22-A5037EA941C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BB30A34-0EEC-492B-94A5-1867B272DD6A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25B31CF-5B47-470C-A934-893C8D789267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346EFDE-4EA3-4048-88B6-867641AB7DAF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CA18569-BDD8-4DD7-AE39-95C88D20AA74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C9A45D7-ECDF-47F1-B181-DC45C1A7C865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A20DB52-DE93-4E9C-9EAB-41478BFD7250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10A2651-052E-4DAD-A5B0-68A92063951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C540E3-7D14-430D-ACF2-D486C6BDF30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EA99AB6-8B3D-48AD-8E41-FDBE3244656B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34DD1DE-0237-450A-9B92-0514A174FA5B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7911932-E9E7-4D73-AEF4-589D30AA5ED0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1B6AD51-AD7A-4D61-854F-26A65502DA4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0894960-4FCA-4AAA-BCE7-E21ED56CCC65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EF410EA-F8F9-487F-97AA-25E0266118B8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3;p16"/>
          <p:cNvSpPr/>
          <p:nvPr/>
        </p:nvSpPr>
        <p:spPr>
          <a:xfrm>
            <a:off x="0" y="4867560"/>
            <a:ext cx="30708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CE158E0-464A-4DE6-8475-C3DBB4DE3943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080" cy="30600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600" cy="279468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67;p16"/>
          <p:cNvSpPr/>
          <p:nvPr/>
        </p:nvSpPr>
        <p:spPr>
          <a:xfrm>
            <a:off x="0" y="4810320"/>
            <a:ext cx="9142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D9205E-FB6D-49F2-A9A0-FA68C9A64D7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E11C7E-039E-434D-82BD-7CC5DAC1D3A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258C39-FA22-4E3C-9ACF-426FE6477A1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C85C9E-06F9-410A-A84A-0EB542B8285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7EFFA2-44D7-4E5B-ABC0-4B7E8B12C83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1F603A-E522-4037-BABE-4620DEEB7C1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476807-43E9-4F05-94B5-7B4246355C3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grpSp>
        <p:nvGrpSpPr>
          <p:cNvPr id="189" name="Google Shape;138;p31"/>
          <p:cNvGrpSpPr/>
          <p:nvPr/>
        </p:nvGrpSpPr>
        <p:grpSpPr>
          <a:xfrm>
            <a:off x="0" y="4044960"/>
            <a:ext cx="9142200" cy="978840"/>
            <a:chOff x="0" y="4044960"/>
            <a:chExt cx="9142200" cy="978840"/>
          </a:xfrm>
        </p:grpSpPr>
        <p:pic>
          <p:nvPicPr>
            <p:cNvPr id="190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240" cy="56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Google Shape;140;p31"/>
            <p:cNvSpPr/>
            <p:nvPr/>
          </p:nvSpPr>
          <p:spPr>
            <a:xfrm>
              <a:off x="0" y="4810320"/>
              <a:ext cx="914220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Google Shape;141;p31"/>
          <p:cNvSpPr/>
          <p:nvPr/>
        </p:nvSpPr>
        <p:spPr>
          <a:xfrm>
            <a:off x="1924200" y="1148760"/>
            <a:ext cx="7611120" cy="20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83;p37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185;p37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Every one enjoys to set a speed, knowingly that it will arrive in a certain time frame, but many avoid it as it consumes more than their own speed control.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 closest competitor is the adaptative cruise control who lowers the speed if a car is circulating slower in front of him. But none considers lowering the consumption...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190;p38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192;p38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 true SDVs are still in progress and there aren’t many brands selling them, offering it as a downloadable app is still not feasible.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However, the algorythm can be prepared and improved with the scope of offering the solution as an add on/concept for the main manufacturers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Funds would be used to further develop and improve the app, as well as creating awareness, its own place on the market, and offer the algorythm as a library/feature to be implemented on each brand own vehicle.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197;p39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199;p39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– danilo.margarido@criticalsoftware.com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– joao.c.ferreira@criticalsoftware.com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– jorge.nunes@criticalsoftware.com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grpSp>
        <p:nvGrpSpPr>
          <p:cNvPr id="241" name="Google Shape;205;p40"/>
          <p:cNvGrpSpPr/>
          <p:nvPr/>
        </p:nvGrpSpPr>
        <p:grpSpPr>
          <a:xfrm>
            <a:off x="0" y="4044960"/>
            <a:ext cx="9142200" cy="978840"/>
            <a:chOff x="0" y="4044960"/>
            <a:chExt cx="9142200" cy="978840"/>
          </a:xfrm>
        </p:grpSpPr>
        <p:pic>
          <p:nvPicPr>
            <p:cNvPr id="242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240" cy="56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" name="Google Shape;207;p40"/>
            <p:cNvSpPr/>
            <p:nvPr/>
          </p:nvSpPr>
          <p:spPr>
            <a:xfrm>
              <a:off x="0" y="4810320"/>
              <a:ext cx="914220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4" name="Google Shape;208;p40"/>
          <p:cNvSpPr/>
          <p:nvPr/>
        </p:nvSpPr>
        <p:spPr>
          <a:xfrm>
            <a:off x="0" y="2073240"/>
            <a:ext cx="9142200" cy="20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Criticallities.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ln w="0">
            <a:noFill/>
          </a:ln>
        </p:spPr>
      </p:pic>
      <p:grpSp>
        <p:nvGrpSpPr>
          <p:cNvPr id="194" name="Google Shape;147;p32"/>
          <p:cNvGrpSpPr/>
          <p:nvPr/>
        </p:nvGrpSpPr>
        <p:grpSpPr>
          <a:xfrm>
            <a:off x="0" y="4044960"/>
            <a:ext cx="9142200" cy="978840"/>
            <a:chOff x="0" y="4044960"/>
            <a:chExt cx="9142200" cy="978840"/>
          </a:xfrm>
        </p:grpSpPr>
        <p:pic>
          <p:nvPicPr>
            <p:cNvPr id="195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240" cy="566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Google Shape;149;p32"/>
            <p:cNvSpPr/>
            <p:nvPr/>
          </p:nvSpPr>
          <p:spPr>
            <a:xfrm>
              <a:off x="0" y="4810320"/>
              <a:ext cx="914220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7" name="Google Shape;150;p32"/>
          <p:cNvSpPr/>
          <p:nvPr/>
        </p:nvSpPr>
        <p:spPr>
          <a:xfrm>
            <a:off x="0" y="2225880"/>
            <a:ext cx="9142200" cy="20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Criticallities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55;p33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57;p33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plan was to have fun and gain knowledge.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 invested a lot of time in understanding and testing the tools.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Solution and app name was chosen right after the early presentation of the challenge.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would make you save fuel/energy.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62;p34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64;p34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team was chosen to lead our younger members to reach to their peak in a shorter amount of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Gain experience when the stress is high and time is short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-Without any impact on productivity, quality or safety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69;p35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171;p35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69;p 1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71;p 2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1644840" y="941040"/>
            <a:ext cx="5724000" cy="33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69;p 3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171;p 4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1684080" y="1132560"/>
            <a:ext cx="5584680" cy="34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69;p 2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171;p 3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176;p36" descr=""/>
          <p:cNvPicPr/>
          <p:nvPr/>
        </p:nvPicPr>
        <p:blipFill>
          <a:blip r:embed="rId1"/>
          <a:stretch/>
        </p:blipFill>
        <p:spPr>
          <a:xfrm flipH="1">
            <a:off x="1800" y="159480"/>
            <a:ext cx="1260360" cy="610200"/>
          </a:xfrm>
          <a:prstGeom prst="rect">
            <a:avLst/>
          </a:prstGeom>
          <a:ln w="0">
            <a:noFill/>
          </a:ln>
        </p:spPr>
      </p:pic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040" cy="4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178;p36"/>
          <p:cNvSpPr/>
          <p:nvPr/>
        </p:nvSpPr>
        <p:spPr>
          <a:xfrm>
            <a:off x="657720" y="1132560"/>
            <a:ext cx="768528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added value is to increase the authonomy of vehicles without compromising the total travel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Independent of the engine: electric or ICU.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the best of our knowledge, no Cruise Control System considers this hypothesis.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360" cy="5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2025-10-01T22:00:17Z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