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8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66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udiowide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6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7cfdbd56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87cfdbd56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7cfdbd56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87cfdbd56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7cfdbd56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87cfdbd564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7cfdbd564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87cfdbd564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7cfdbd56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87cfdbd56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7cfdbd56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87cfdbd56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7cfdbd56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87cfdbd56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7cfdbd564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387cfdbd564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7cfdbd56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87cfdbd56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7cfdbd56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87cfdbd56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29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7cfdbd56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87cfdbd56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7cfdbd564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87cfdbd564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95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4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12883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51668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03829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2279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08397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247913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226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470884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201557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969010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71354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slide 1">
  <p:cSld name="Plain slide 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08977" y="2291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1C7F"/>
              </a:buClr>
              <a:buSzPts val="2200"/>
              <a:buNone/>
              <a:defRPr sz="2200" i="0" u="none" strike="noStrike" cap="none">
                <a:solidFill>
                  <a:srgbClr val="701C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04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49AA0-57D5-4A1A-A1E4-B1FD071360A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966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1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31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139" name="Google Shape;139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1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1" name="Google Shape;141;p31"/>
          <p:cNvSpPr txBox="1"/>
          <p:nvPr/>
        </p:nvSpPr>
        <p:spPr>
          <a:xfrm>
            <a:off x="1924100" y="1148600"/>
            <a:ext cx="76128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EE0C90"/>
                </a:solidFill>
                <a:latin typeface="Audiowide"/>
                <a:ea typeface="Audiowide"/>
                <a:cs typeface="Audiowide"/>
                <a:sym typeface="Audiowide"/>
              </a:rPr>
              <a:t>Chapter III - 2025</a:t>
            </a:r>
            <a:endParaRPr sz="4000" b="0" i="0" u="none" strike="noStrike" cap="none">
              <a:solidFill>
                <a:srgbClr val="EE0C90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Business Model * Plan &amp; Funds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2" name="Google Shape;192;p38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Target automotive OEMs, Tier-1 suppliers, research labs, and smart mobility startups interested in a modular SDV/ADAS platform</a:t>
            </a: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Showcase </a:t>
            </a:r>
            <a:r>
              <a:rPr lang="en-US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platform at hackathons, automotive events, and tech demonstrations to attract partners and early adopters</a:t>
            </a: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 dirty="0">
                <a:solidFill>
                  <a:schemeClr val="dk1"/>
                </a:solidFill>
              </a:rPr>
              <a:t>Contact</a:t>
            </a:r>
            <a:endParaRPr sz="800" dirty="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99" name="Google Shape;199;p39"/>
          <p:cNvSpPr txBox="1"/>
          <p:nvPr/>
        </p:nvSpPr>
        <p:spPr>
          <a:xfrm>
            <a:off x="657750" y="1057149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>
              <a:buClr>
                <a:schemeClr val="dk1"/>
              </a:buClr>
            </a:pP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you wish to collaborate with us, feel free to contact 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 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</a:t>
            </a:r>
          </a:p>
          <a:p>
            <a:pPr marL="12700" lvl="0">
              <a:buClr>
                <a:schemeClr val="dk1"/>
              </a:buClr>
            </a:pPr>
            <a:endParaRPr lang="en-US" sz="18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 algn="ctr">
              <a:buClr>
                <a:schemeClr val="dk1"/>
              </a:buClr>
            </a:pP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info@rt-rk.com</a:t>
            </a: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72" y="2073571"/>
            <a:ext cx="3908256" cy="2798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40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206" name="Google Shape;206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40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8" name="Google Shape;208;p40"/>
          <p:cNvSpPr txBox="1"/>
          <p:nvPr/>
        </p:nvSpPr>
        <p:spPr>
          <a:xfrm>
            <a:off x="0" y="2073175"/>
            <a:ext cx="91440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Thank </a:t>
            </a:r>
            <a:r>
              <a:rPr lang="en" sz="5000" dirty="0" smtClean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2" title="2025_SDV_Hackathon_Zoombg_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32"/>
          <p:cNvGrpSpPr/>
          <p:nvPr/>
        </p:nvGrpSpPr>
        <p:grpSpPr>
          <a:xfrm>
            <a:off x="0" y="4044950"/>
            <a:ext cx="9144000" cy="1057950"/>
            <a:chOff x="0" y="4044950"/>
            <a:chExt cx="9144000" cy="1057950"/>
          </a:xfrm>
        </p:grpSpPr>
        <p:pic>
          <p:nvPicPr>
            <p:cNvPr id="148" name="Google Shape;148;p3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8625" y="4044950"/>
              <a:ext cx="1634028" cy="56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32"/>
            <p:cNvSpPr txBox="1"/>
            <p:nvPr/>
          </p:nvSpPr>
          <p:spPr>
            <a:xfrm>
              <a:off x="0" y="4810400"/>
              <a:ext cx="91440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" sz="7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COPYRIGHT (C) 2025, ECLIPSE FOUNDATION</a:t>
              </a:r>
              <a:endParaRPr sz="7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p32"/>
          <p:cNvSpPr txBox="1"/>
          <p:nvPr/>
        </p:nvSpPr>
        <p:spPr>
          <a:xfrm>
            <a:off x="0" y="2225775"/>
            <a:ext cx="9144000" cy="20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PITCHING SESSION</a:t>
            </a:r>
            <a:br>
              <a:rPr lang="en" sz="4000" dirty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</a:br>
            <a:r>
              <a:rPr lang="en" sz="4000" i="1" dirty="0" smtClean="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rPr>
              <a:t>RT-RK</a:t>
            </a:r>
            <a:endParaRPr sz="4000" b="0" i="1" u="none" strike="noStrike" cap="none" dirty="0">
              <a:solidFill>
                <a:schemeClr val="lt1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Plan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project idea: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wanted to create a proof of concept ADAS system that truly only assists the driver without taking control away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plan: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Split up into groups, begin developing features and set up network/simulator/</a:t>
            </a:r>
            <a:r>
              <a:rPr lang="en-US" sz="1800" dirty="0" err="1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etc</a:t>
            </a: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in parallel</a:t>
            </a: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Team and Structure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64" name="Google Shape;164;p34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Sachin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Embedded systems lead</a:t>
            </a: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Vuk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System architecture</a:t>
            </a: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Blagoje</a:t>
            </a: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Algorithms development</a:t>
            </a: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Luka – Computer vision</a:t>
            </a: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Petar – Dashboard development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Product / Service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657750" y="1157817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84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800" dirty="0">
                <a:latin typeface="Roboto" panose="020B0604020202020204" charset="0"/>
                <a:ea typeface="Roboto" panose="020B0604020202020204" charset="0"/>
              </a:rPr>
              <a:t>Our SDV Platform </a:t>
            </a: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reinforces driving </a:t>
            </a:r>
            <a:r>
              <a:rPr lang="en-GB" sz="1800" dirty="0">
                <a:latin typeface="Roboto" panose="020B0604020202020204" charset="0"/>
                <a:ea typeface="Roboto" panose="020B0604020202020204" charset="0"/>
              </a:rPr>
              <a:t>with </a:t>
            </a: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safety and intelligence at </a:t>
            </a:r>
            <a:r>
              <a:rPr lang="en-GB" sz="1800" dirty="0">
                <a:latin typeface="Roboto" panose="020B0604020202020204" charset="0"/>
                <a:ea typeface="Roboto" panose="020B0604020202020204" charset="0"/>
              </a:rPr>
              <a:t>its </a:t>
            </a: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core</a:t>
            </a:r>
          </a:p>
          <a:p>
            <a:pPr marL="2984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GB" sz="1800" dirty="0">
              <a:latin typeface="Roboto" panose="020B0604020202020204" charset="0"/>
              <a:ea typeface="Roboto" panose="020B0604020202020204" charset="0"/>
            </a:endParaRPr>
          </a:p>
          <a:p>
            <a:pPr marL="2984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Through </a:t>
            </a:r>
            <a:r>
              <a:rPr lang="en-GB" sz="1800" dirty="0">
                <a:latin typeface="Roboto" panose="020B0604020202020204" charset="0"/>
                <a:ea typeface="Roboto" panose="020B0604020202020204" charset="0"/>
              </a:rPr>
              <a:t>modular ADAS </a:t>
            </a: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features: lane </a:t>
            </a:r>
            <a:r>
              <a:rPr lang="en-GB" sz="1800" dirty="0">
                <a:latin typeface="Roboto" panose="020B0604020202020204" charset="0"/>
                <a:ea typeface="Roboto" panose="020B0604020202020204" charset="0"/>
              </a:rPr>
              <a:t>keeping, emergency braking, </a:t>
            </a: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pedestrian protection and recording on accident, orchestrated </a:t>
            </a:r>
            <a:r>
              <a:rPr lang="en-GB" sz="1800" dirty="0">
                <a:latin typeface="Roboto" panose="020B0604020202020204" charset="0"/>
                <a:ea typeface="Roboto" panose="020B0604020202020204" charset="0"/>
              </a:rPr>
              <a:t>and validated </a:t>
            </a: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in simulations</a:t>
            </a:r>
            <a:r>
              <a:rPr lang="en-GB" sz="1800" dirty="0"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it enables a more informed and relaxed driving experience</a:t>
            </a:r>
          </a:p>
          <a:p>
            <a:pPr marL="2984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GB" sz="1800" dirty="0">
              <a:latin typeface="Roboto" panose="020B0604020202020204" charset="0"/>
              <a:ea typeface="Roboto" panose="020B0604020202020204" charset="0"/>
            </a:endParaRPr>
          </a:p>
          <a:p>
            <a:pPr marL="298450" lvl="0" indent="-28575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Roboto" panose="020B0604020202020204" charset="0"/>
                <a:ea typeface="Roboto" panose="020B0604020202020204" charset="0"/>
              </a:rPr>
              <a:t>Built to be scalable and expandable for future use and development</a:t>
            </a:r>
            <a:endParaRPr sz="1800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Added Value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This</a:t>
            </a:r>
            <a:r>
              <a:rPr lang="en-US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solution beats others because it only enhances the driving experience without trying to remove the driver from the equation completely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Our SDV Platform </a:t>
            </a: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delivers increased safety 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 driver confidence through advanced ADAS features </a:t>
            </a: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tested in CARLA simulations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modular container-based </a:t>
            </a: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design, 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low 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latency communication, it ensures real-time reliability and future-proof </a:t>
            </a: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scalability. The 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result is a smarter, safer driving experience that drivers can trust, and manufacturers can easily integrate and continuously </a:t>
            </a: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innovate upon</a:t>
            </a:r>
            <a:endParaRPr sz="18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Added Value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Additionally, our solutions like RONA (Recording ON 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ccident) can provide crucial information to emergency services before arriving on site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solutions are easily scalable and we’ve left room for further improvement, such as automatic emergency braking, automatic calling of emergency services, etc</a:t>
            </a:r>
            <a:r>
              <a:rPr lang="en-GB" sz="18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lang="en-GB" sz="1800" dirty="0" smtClean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086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Market &amp; The Competition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8450" lvl="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global ADAS and SDV market is projected to exceed $100B+ by 2030, driven by rising demand for safer, smarter, and connected </a:t>
            </a: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mobility</a:t>
            </a:r>
          </a:p>
          <a:p>
            <a:pPr marL="298450" lvl="0" indent="-285750">
              <a:buFont typeface="Arial" panose="020B0604020202020204" pitchFamily="34" charset="0"/>
              <a:buChar char="•"/>
            </a:pPr>
            <a:endParaRPr lang="en-GB" sz="18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lvl="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OEMs 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Tier-1 suppliers need solutions that are modular, scalable, </a:t>
            </a: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validated</a:t>
            </a:r>
            <a:r>
              <a:rPr lang="en-GB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enabling faster deployment and reduced development </a:t>
            </a: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costs</a:t>
            </a:r>
          </a:p>
          <a:p>
            <a:pPr marL="298450" lvl="0" indent="-285750">
              <a:buFont typeface="Arial" panose="020B0604020202020204" pitchFamily="34" charset="0"/>
              <a:buChar char="•"/>
            </a:pPr>
            <a:endParaRPr lang="en-GB" sz="18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lvl="0"/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8" flipH="1">
            <a:off x="0" y="159426"/>
            <a:ext cx="1262074" cy="61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1262077" y="282000"/>
            <a:ext cx="67839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3000">
                <a:solidFill>
                  <a:schemeClr val="dk1"/>
                </a:solidFill>
              </a:rPr>
              <a:t>The Market &amp; The Competition</a:t>
            </a:r>
            <a:endParaRPr sz="800"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185" name="Google Shape;185;p37"/>
          <p:cNvSpPr txBox="1"/>
          <p:nvPr/>
        </p:nvSpPr>
        <p:spPr>
          <a:xfrm>
            <a:off x="657750" y="1132650"/>
            <a:ext cx="7686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8450" lvl="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competitors tend to have common issues (hardware dependency, proprietary, closed source and platform specific solutions)</a:t>
            </a:r>
          </a:p>
          <a:p>
            <a:pPr marL="298450" lvl="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lvl="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Along with that, a lot of modern ADAS features can feel intrusive and restrictive</a:t>
            </a:r>
          </a:p>
          <a:p>
            <a:pPr marL="298450" lvl="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98450" lvl="0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want to eliminate these issues by creating open-source, standardized ADA systems built to serve the driver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1148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463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</vt:lpstr>
      <vt:lpstr>Calibri Light</vt:lpstr>
      <vt:lpstr>Calibri</vt:lpstr>
      <vt:lpstr>Arial</vt:lpstr>
      <vt:lpstr>Audiowide</vt:lpstr>
      <vt:lpstr>Simple Light</vt:lpstr>
      <vt:lpstr>Office Theme</vt:lpstr>
      <vt:lpstr>PowerPoint Presentation</vt:lpstr>
      <vt:lpstr>PowerPoint Presentation</vt:lpstr>
      <vt:lpstr>The Plan</vt:lpstr>
      <vt:lpstr>Team and Structure</vt:lpstr>
      <vt:lpstr>The Product / Service</vt:lpstr>
      <vt:lpstr>The Added Value</vt:lpstr>
      <vt:lpstr>The Added Value</vt:lpstr>
      <vt:lpstr>The Market &amp; The Competition</vt:lpstr>
      <vt:lpstr>The Market &amp; The Competition</vt:lpstr>
      <vt:lpstr>Business Model * Plan &amp; Funds</vt:lpstr>
      <vt:lpstr>Contact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Rešetar</dc:creator>
  <cp:lastModifiedBy>Petar Resetar</cp:lastModifiedBy>
  <cp:revision>13</cp:revision>
  <dcterms:modified xsi:type="dcterms:W3CDTF">2025-10-02T07:56:18Z</dcterms:modified>
</cp:coreProperties>
</file>