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73" r:id="rId6"/>
    <p:sldId id="265" r:id="rId7"/>
    <p:sldId id="271" r:id="rId8"/>
    <p:sldId id="272" r:id="rId9"/>
  </p:sldIdLst>
  <p:sldSz cx="9144000" cy="5143500" type="screen16x9"/>
  <p:notesSz cx="6858000" cy="9144000"/>
  <p:embeddedFontLst>
    <p:embeddedFont>
      <p:font typeface="Audiowide" panose="020B0604020202020204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52b83c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52b83c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521ac73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521ac73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2b83c82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2b83c82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2b83c82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2b83c82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7240D0E4-008C-9024-7D47-1ED1D357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52b83c829_0_17:notes">
            <a:extLst>
              <a:ext uri="{FF2B5EF4-FFF2-40B4-BE49-F238E27FC236}">
                <a16:creationId xmlns:a16="http://schemas.microsoft.com/office/drawing/2014/main" id="{C9A43FF8-7CF1-9B4C-54A7-ED5B78E78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52b83c829_0_17:notes">
            <a:extLst>
              <a:ext uri="{FF2B5EF4-FFF2-40B4-BE49-F238E27FC236}">
                <a16:creationId xmlns:a16="http://schemas.microsoft.com/office/drawing/2014/main" id="{71DF4211-C9BF-7F4F-52C4-086E93D89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6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2b83c82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52b83c82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52b83c82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52b83c82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52b83c82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52b83c82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87350" y="16592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Pitching Session</a:t>
            </a:r>
            <a:endParaRPr sz="5000"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2350" y="2456900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Team ASAP</a:t>
            </a:r>
            <a:endParaRPr sz="5000"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Forget the Conventional – Shift to SDV</a:t>
            </a:r>
            <a:endParaRPr i="1"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92900" y="1913910"/>
            <a:ext cx="8339400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apid OTA deployment</a:t>
            </a:r>
          </a:p>
          <a:p>
            <a:pPr marL="2984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ive OTA monitoring</a:t>
            </a:r>
          </a:p>
          <a:p>
            <a:pPr marL="2984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The Team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1834232"/>
            <a:ext cx="83394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Emre: Azure, Tests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Marvin: WebUI Frontend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de-DE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Nils: </a:t>
            </a:r>
            <a:r>
              <a:rPr lang="de-DE" sz="1800" i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WebUI</a:t>
            </a:r>
            <a:r>
              <a:rPr lang="de-DE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Backend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Philipp: Feature Speed Limit Assist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Tobias: MQTT Connectivity Ankaios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endParaRPr lang="en" sz="1800" i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Initial Situation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790689"/>
            <a:ext cx="8339400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Goals: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1. Implement a way to update software OTA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2. Deploy a real app on a physical vehicle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2F05A30F-81FA-06FC-BE44-528830FE4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8AB7F2E8-50F9-AEEE-647F-FFDF022A2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Architecture</a:t>
            </a:r>
            <a:endParaRPr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DB7703-0A87-02A3-FAAC-DB04B89D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43" y="727405"/>
            <a:ext cx="3788229" cy="4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7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Demo</a:t>
            </a:r>
            <a:endParaRPr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11705" y="2131775"/>
            <a:ext cx="833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&lt;Video here&gt;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Contact</a:t>
            </a:r>
            <a:endParaRPr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0" y="1000775"/>
            <a:ext cx="9144000" cy="41427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11705" y="2131775"/>
            <a:ext cx="8339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 the contact details of the people in charge of the different aspects of the “business”.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0353"/>
          </a:solidFill>
          <a:ln w="9525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9744" marR="5080" lvl="0" indent="-487679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9"/>
          <p:cNvSpPr txBox="1"/>
          <p:nvPr/>
        </p:nvSpPr>
        <p:spPr>
          <a:xfrm>
            <a:off x="6642268" y="4671450"/>
            <a:ext cx="2403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20-22 November, Karlsruhe, Germany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Eclipse SDV Event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187350" y="1726637"/>
            <a:ext cx="87693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Thank You!</a:t>
            </a:r>
            <a:endParaRPr sz="5000" dirty="0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150" y="77000"/>
            <a:ext cx="856051" cy="85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0" y="386725"/>
            <a:ext cx="1106007" cy="3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728069" y="2880127"/>
            <a:ext cx="1687862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Any </a:t>
            </a:r>
            <a:r>
              <a:rPr lang="de-DE" sz="1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r>
              <a:rPr lang="de-DE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Bildschirmpräsentation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Roboto</vt:lpstr>
      <vt:lpstr>Audiowide</vt:lpstr>
      <vt:lpstr>Arial</vt:lpstr>
      <vt:lpstr>Simple Light</vt:lpstr>
      <vt:lpstr>PowerPoint-Präsentation</vt:lpstr>
      <vt:lpstr>Forget the Conventional – Shift to SDV</vt:lpstr>
      <vt:lpstr>The Team</vt:lpstr>
      <vt:lpstr>Initial Situation</vt:lpstr>
      <vt:lpstr>Architecture</vt:lpstr>
      <vt:lpstr>Demo</vt:lpstr>
      <vt:lpstr>Contact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Forjahn, Nils André</cp:lastModifiedBy>
  <cp:revision>10</cp:revision>
  <dcterms:modified xsi:type="dcterms:W3CDTF">2024-11-21T20:50:58Z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293ea8-1251-4f9f-bba9-308f3f76a0fd_Enabled">
    <vt:lpwstr>true</vt:lpwstr>
  </property>
  <property fmtid="{D5CDD505-2E9C-101B-9397-08002B2CF9AE}" pid="3" name="MSIP_Label_47293ea8-1251-4f9f-bba9-308f3f76a0fd_SetDate">
    <vt:lpwstr>2024-11-21T17:20:36Z</vt:lpwstr>
  </property>
  <property fmtid="{D5CDD505-2E9C-101B-9397-08002B2CF9AE}" pid="4" name="MSIP_Label_47293ea8-1251-4f9f-bba9-308f3f76a0fd_Method">
    <vt:lpwstr>Standard</vt:lpwstr>
  </property>
  <property fmtid="{D5CDD505-2E9C-101B-9397-08002B2CF9AE}" pid="5" name="MSIP_Label_47293ea8-1251-4f9f-bba9-308f3f76a0fd_Name">
    <vt:lpwstr>intern</vt:lpwstr>
  </property>
  <property fmtid="{D5CDD505-2E9C-101B-9397-08002B2CF9AE}" pid="6" name="MSIP_Label_47293ea8-1251-4f9f-bba9-308f3f76a0fd_SiteId">
    <vt:lpwstr>b507be7f-be90-4603-b828-8ca797dca877</vt:lpwstr>
  </property>
  <property fmtid="{D5CDD505-2E9C-101B-9397-08002B2CF9AE}" pid="7" name="MSIP_Label_47293ea8-1251-4f9f-bba9-308f3f76a0fd_ActionId">
    <vt:lpwstr>bbfa1b31-9c68-4d41-a8db-3041cb3a22d4</vt:lpwstr>
  </property>
  <property fmtid="{D5CDD505-2E9C-101B-9397-08002B2CF9AE}" pid="8" name="MSIP_Label_47293ea8-1251-4f9f-bba9-308f3f76a0fd_ContentBits">
    <vt:lpwstr>0</vt:lpwstr>
  </property>
</Properties>
</file>