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udiowide"/>
      <p:regular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font" Target="fonts/Audiowide-regular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7332e5e24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17332e5e24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7332e5e2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17332e5e2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7332e5e2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17332e5e2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7332e5e2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17332e5e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7332e5e2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317332e5e2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7332e5e24_2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17332e5e24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7332e5e24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17332e5e24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Feature path: develop innovative containerized applications managed by Ankaios using real data from the test vehicle.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Connectivity path: Manage your fleet from the cloud turning feature upgrades into a seamless day-to-day business​.​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7332e5e2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17332e5e2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7332e5e24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17332e5e24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7332e5e24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17332e5e24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7332e5e2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17332e5e2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7332e5e2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17332e5e2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7332e5e24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17332e5e24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7332e5e2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17332e5e2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-0nlMY_mImmEnwfqzbQdSwEi-R0mF162/view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9" lvl="0" marL="499744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6642268" y="4671450"/>
            <a:ext cx="2403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20-22 November, Karlsruhe, Germany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Eclipse SDV Event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212350" y="856700"/>
            <a:ext cx="87693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5000" u="none" cap="none" strike="noStrike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Pitching Session</a:t>
            </a:r>
            <a:endParaRPr b="0" i="0" sz="5000" u="none" cap="none" strike="noStrike"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8150" y="77000"/>
            <a:ext cx="856051" cy="85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350" y="386725"/>
            <a:ext cx="1106007" cy="3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5"/>
          <p:cNvSpPr txBox="1"/>
          <p:nvPr/>
        </p:nvSpPr>
        <p:spPr>
          <a:xfrm>
            <a:off x="212350" y="2456900"/>
            <a:ext cx="87693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000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Caliper Kings</a:t>
            </a:r>
            <a:endParaRPr b="0" i="0" sz="5000" u="none" cap="none" strike="noStrike"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Now the Connectivity Path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73" name="Google Shape;173;p34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8" lvl="0" marL="499743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4"/>
          <p:cNvSpPr txBox="1"/>
          <p:nvPr/>
        </p:nvSpPr>
        <p:spPr>
          <a:xfrm>
            <a:off x="311700" y="1379800"/>
            <a:ext cx="8339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is where “Workload Administrator” comes into play!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325" y="2336700"/>
            <a:ext cx="6072151" cy="2768425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34"/>
          <p:cNvSpPr/>
          <p:nvPr/>
        </p:nvSpPr>
        <p:spPr>
          <a:xfrm>
            <a:off x="3825575" y="3798625"/>
            <a:ext cx="854100" cy="7149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Now the Connectivity Path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82" name="Google Shape;182;p35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8" lvl="0" marL="499743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5"/>
          <p:cNvSpPr txBox="1"/>
          <p:nvPr/>
        </p:nvSpPr>
        <p:spPr>
          <a:xfrm>
            <a:off x="311700" y="1379800"/>
            <a:ext cx="8339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Workload Administrator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is an application that lives within the car and is capable of deploying Ankaios Workloads on the fly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325" y="2336700"/>
            <a:ext cx="6072151" cy="2768425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35"/>
          <p:cNvSpPr/>
          <p:nvPr/>
        </p:nvSpPr>
        <p:spPr>
          <a:xfrm>
            <a:off x="3825575" y="3798625"/>
            <a:ext cx="854100" cy="7149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Now the Connectivity Path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91" name="Google Shape;191;p36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8" lvl="0" marL="499743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6"/>
          <p:cNvSpPr txBox="1"/>
          <p:nvPr/>
        </p:nvSpPr>
        <p:spPr>
          <a:xfrm>
            <a:off x="311700" y="1379800"/>
            <a:ext cx="8520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does it happen? </a:t>
            </a:r>
            <a:endParaRPr b="1"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Messages can be delivered to Workload Administrator 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through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MQTT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Workload Administrator will act upon this messages by calling the Ankaios API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325" y="2336700"/>
            <a:ext cx="6072151" cy="2768425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36"/>
          <p:cNvSpPr/>
          <p:nvPr/>
        </p:nvSpPr>
        <p:spPr>
          <a:xfrm>
            <a:off x="3825575" y="3798625"/>
            <a:ext cx="854100" cy="7149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Auto Guard (Demo!)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200" name="Google Shape;200;p37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8" lvl="0" marL="499743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9" lvl="0" marL="499744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6642268" y="4671450"/>
            <a:ext cx="2403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20-22 November, Karlsruhe, Germany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Eclipse SDV Event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12350" y="856700"/>
            <a:ext cx="87693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5000" u="none" cap="none" strike="noStrike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Thank You </a:t>
            </a:r>
            <a:endParaRPr b="0" i="0" sz="5000" u="none" cap="none" strike="noStrike"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208" name="Google Shape;20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8150" y="77000"/>
            <a:ext cx="856051" cy="85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350" y="386725"/>
            <a:ext cx="1106007" cy="3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8"/>
          <p:cNvSpPr txBox="1"/>
          <p:nvPr/>
        </p:nvSpPr>
        <p:spPr>
          <a:xfrm>
            <a:off x="311705" y="2131775"/>
            <a:ext cx="83394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Credits to the team:</a:t>
            </a:r>
            <a:endParaRPr b="1"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Francesco Scala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Sebastian Böttigheimer 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Sachin Kumar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Zaheer Ahmed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Giovanni Barbar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i="1"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Our Challange</a:t>
            </a:r>
            <a:endParaRPr i="1"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10" name="Google Shape;110;p26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9" lvl="0" marL="499744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311705" y="2131775"/>
            <a:ext cx="83394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decided to take over the “Shift to SDV” 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could chose either “</a:t>
            </a:r>
            <a:r>
              <a:rPr b="1"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 Path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” or “</a:t>
            </a:r>
            <a:r>
              <a:rPr b="1"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Connectivity Path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”...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But we did both!!</a:t>
            </a:r>
            <a:endParaRPr b="1"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Initial Situation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8" lvl="0" marL="499743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311705" y="1444825"/>
            <a:ext cx="83394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construction sign makes your car leave autonomous driving?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pond of water makes your car drift away?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car suddenly goes in emergency break with no clear explanation?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25" y="2844250"/>
            <a:ext cx="2952750" cy="26670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Initial Situation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9" lvl="0" marL="499744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25" y="2844250"/>
            <a:ext cx="2952750" cy="26670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28"/>
          <p:cNvSpPr txBox="1"/>
          <p:nvPr/>
        </p:nvSpPr>
        <p:spPr>
          <a:xfrm>
            <a:off x="311705" y="1513675"/>
            <a:ext cx="8339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Wouldn’t it be nice if the car 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manufacturers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could get fast and descriptive reports describing these unwanted events?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Solution - Auto Guard!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8" lvl="0" marL="499743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311705" y="1444800"/>
            <a:ext cx="8339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Here comes “Auto Guard”, our solution that promises to automate and simplify the reporting of unwanted car behaviour!</a:t>
            </a:r>
            <a:endParaRPr b="0" i="1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325" y="2253150"/>
            <a:ext cx="6072151" cy="2768425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Solution - Auto Guard!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8" lvl="0" marL="499743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311700" y="1379800"/>
            <a:ext cx="83394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is accomplished with our “Log Publisher App” which has 2 responsibilities: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Detect if a “Critical Event” happens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Publish a “report” to a “Reporting API” service in case of a “Critical Event”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325" y="2336700"/>
            <a:ext cx="6072151" cy="2768425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p30"/>
          <p:cNvSpPr/>
          <p:nvPr/>
        </p:nvSpPr>
        <p:spPr>
          <a:xfrm>
            <a:off x="3324275" y="4299925"/>
            <a:ext cx="928200" cy="8052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Solution - </a:t>
            </a: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Auto Guard!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8" lvl="0" marL="499743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311703" y="1444800"/>
            <a:ext cx="40338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car 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manufacturers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will be able to leverage the generated report in various way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b="1"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further investigate the issue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improve the model for </a:t>
            </a:r>
            <a:r>
              <a:rPr b="1"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autonomous driving</a:t>
            </a:r>
            <a:endParaRPr b="1" i="1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600" y="1233287"/>
            <a:ext cx="4033799" cy="391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Auto Guard (Demo!)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58" name="Google Shape;158;p32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9" lvl="0" marL="499744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32" title="reports_dashboard_pitch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413" y="967475"/>
            <a:ext cx="7483176" cy="42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Solution - Auto Guard!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65" name="Google Shape;165;p33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8" lvl="0" marL="499743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3"/>
          <p:cNvSpPr txBox="1"/>
          <p:nvPr/>
        </p:nvSpPr>
        <p:spPr>
          <a:xfrm>
            <a:off x="311700" y="1379800"/>
            <a:ext cx="8339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 purpose of reporting and improving the car algorithms… If there is no way to ship those to the car?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325" y="2336700"/>
            <a:ext cx="6072151" cy="2768425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