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4"/>
  </p:sldMasterIdLst>
  <p:notesMasterIdLst>
    <p:notesMasterId r:id="rId12"/>
  </p:notesMasterIdLst>
  <p:sldIdLst>
    <p:sldId id="269" r:id="rId5"/>
    <p:sldId id="271" r:id="rId6"/>
    <p:sldId id="272" r:id="rId7"/>
    <p:sldId id="273" r:id="rId8"/>
    <p:sldId id="274" r:id="rId9"/>
    <p:sldId id="2147481146" r:id="rId10"/>
    <p:sldId id="2147481147" r:id="rId11"/>
  </p:sldIdLst>
  <p:sldSz cx="22758400" cy="128016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11" userDrawn="1">
          <p15:clr>
            <a:srgbClr val="A4A3A4"/>
          </p15:clr>
        </p15:guide>
        <p15:guide id="2" pos="7168" userDrawn="1">
          <p15:clr>
            <a:srgbClr val="A4A3A4"/>
          </p15:clr>
        </p15:guide>
        <p15:guide id="3" orient="horz" pos="4780" userDrawn="1">
          <p15:clr>
            <a:srgbClr val="A4A3A4"/>
          </p15:clr>
        </p15:guide>
        <p15:guide id="4" pos="448" userDrawn="1">
          <p15:clr>
            <a:srgbClr val="A4A3A4"/>
          </p15:clr>
        </p15:guide>
        <p15:guide id="5" pos="13888" userDrawn="1">
          <p15:clr>
            <a:srgbClr val="A4A3A4"/>
          </p15:clr>
        </p15:guide>
        <p15:guide id="6" pos="6846" userDrawn="1">
          <p15:clr>
            <a:srgbClr val="A4A3A4"/>
          </p15:clr>
        </p15:guide>
        <p15:guide id="7" pos="7490" userDrawn="1">
          <p15:clr>
            <a:srgbClr val="A4A3A4"/>
          </p15:clr>
        </p15:guide>
        <p15:guide id="8" orient="horz" pos="22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C00"/>
    <a:srgbClr val="101314"/>
    <a:srgbClr val="1F1F1F"/>
    <a:srgbClr val="FFFFFF"/>
    <a:srgbClr val="353C40"/>
    <a:srgbClr val="394145"/>
    <a:srgbClr val="C0B2D9"/>
    <a:srgbClr val="373F42"/>
    <a:srgbClr val="DD07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4" y="156"/>
      </p:cViewPr>
      <p:guideLst>
        <p:guide orient="horz" pos="3011"/>
        <p:guide pos="7168"/>
        <p:guide orient="horz" pos="4780"/>
        <p:guide pos="448"/>
        <p:guide pos="13888"/>
        <p:guide pos="6846"/>
        <p:guide pos="7490"/>
        <p:guide orient="horz" pos="22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576" tIns="109576" rIns="109576" bIns="109576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 flipH="1">
            <a:off x="45" y="0"/>
            <a:ext cx="22758357" cy="39910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17224"/>
                </a:lnTo>
                <a:lnTo>
                  <a:pt x="21189" y="17574"/>
                </a:lnTo>
                <a:cubicBezTo>
                  <a:pt x="18008" y="20163"/>
                  <a:pt x="14494" y="21600"/>
                  <a:pt x="10800" y="21600"/>
                </a:cubicBezTo>
                <a:cubicBezTo>
                  <a:pt x="7106" y="21600"/>
                  <a:pt x="3592" y="20163"/>
                  <a:pt x="411" y="17574"/>
                </a:cubicBezTo>
                <a:lnTo>
                  <a:pt x="0" y="17224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52000">
                <a:srgbClr val="DD079E"/>
              </a:gs>
              <a:gs pos="100000">
                <a:srgbClr val="000000"/>
              </a:gs>
            </a:gsLst>
            <a:lin ang="5400700" scaled="0"/>
          </a:gradFill>
          <a:ln>
            <a:noFill/>
          </a:ln>
          <a:effectLst>
            <a:outerShdw blurRad="139700" dist="25400" dir="5400000" rotWithShape="0">
              <a:srgbClr val="000000">
                <a:alpha val="12941"/>
              </a:srgbClr>
            </a:outerShdw>
          </a:effectLst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750721" y="3162375"/>
            <a:ext cx="13256967" cy="155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27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10999894" y="11693613"/>
            <a:ext cx="5310293" cy="17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>
            <a:spLocks noGrp="1"/>
          </p:cNvSpPr>
          <p:nvPr>
            <p:ph type="pic" idx="2"/>
          </p:nvPr>
        </p:nvSpPr>
        <p:spPr>
          <a:xfrm>
            <a:off x="0" y="0"/>
            <a:ext cx="14792960" cy="128016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5"/>
          <p:cNvSpPr txBox="1">
            <a:spLocks noGrp="1"/>
          </p:cNvSpPr>
          <p:nvPr>
            <p:ph type="sldNum" idx="12"/>
          </p:nvPr>
        </p:nvSpPr>
        <p:spPr>
          <a:xfrm>
            <a:off x="20653176" y="11163918"/>
            <a:ext cx="1656853" cy="58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15811942" y="2866296"/>
            <a:ext cx="6497858" cy="431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>
            <a:spLocks noGrp="1"/>
          </p:cNvSpPr>
          <p:nvPr>
            <p:ph type="pic" idx="2"/>
          </p:nvPr>
        </p:nvSpPr>
        <p:spPr>
          <a:xfrm>
            <a:off x="2052324" y="2577259"/>
            <a:ext cx="8107681" cy="8107683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20653176" y="11163918"/>
            <a:ext cx="1656853" cy="58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0824915" y="2089998"/>
            <a:ext cx="11101928" cy="293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12354562" y="4"/>
            <a:ext cx="10403840" cy="807866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1" y="0"/>
                </a:moveTo>
                <a:lnTo>
                  <a:pt x="21600" y="0"/>
                </a:lnTo>
                <a:lnTo>
                  <a:pt x="21600" y="19488"/>
                </a:lnTo>
                <a:lnTo>
                  <a:pt x="21252" y="19717"/>
                </a:lnTo>
                <a:cubicBezTo>
                  <a:pt x="19308" y="20924"/>
                  <a:pt x="17128" y="21600"/>
                  <a:pt x="14825" y="21600"/>
                </a:cubicBezTo>
                <a:cubicBezTo>
                  <a:pt x="6637" y="21600"/>
                  <a:pt x="0" y="13052"/>
                  <a:pt x="0" y="2508"/>
                </a:cubicBezTo>
                <a:cubicBezTo>
                  <a:pt x="0" y="1849"/>
                  <a:pt x="26" y="1198"/>
                  <a:pt x="77" y="556"/>
                </a:cubicBezTo>
                <a:close/>
              </a:path>
            </a:pathLst>
          </a:cu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1450653" y="2260318"/>
            <a:ext cx="11101928" cy="293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/>
          <p:nvPr/>
        </p:nvSpPr>
        <p:spPr>
          <a:xfrm rot="-5400000">
            <a:off x="1259099" y="4876764"/>
            <a:ext cx="6177051" cy="967263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688" y="0"/>
                </a:moveTo>
                <a:cubicBezTo>
                  <a:pt x="14028" y="0"/>
                  <a:pt x="21600" y="4835"/>
                  <a:pt x="21600" y="10800"/>
                </a:cubicBezTo>
                <a:cubicBezTo>
                  <a:pt x="21600" y="16765"/>
                  <a:pt x="14028" y="21600"/>
                  <a:pt x="4688" y="21600"/>
                </a:cubicBezTo>
                <a:cubicBezTo>
                  <a:pt x="3521" y="21600"/>
                  <a:pt x="2381" y="21524"/>
                  <a:pt x="1280" y="21381"/>
                </a:cubicBezTo>
                <a:lnTo>
                  <a:pt x="0" y="21170"/>
                </a:lnTo>
                <a:lnTo>
                  <a:pt x="0" y="430"/>
                </a:lnTo>
                <a:lnTo>
                  <a:pt x="1280" y="219"/>
                </a:lnTo>
                <a:cubicBezTo>
                  <a:pt x="2381" y="76"/>
                  <a:pt x="3521" y="0"/>
                  <a:pt x="4688" y="0"/>
                </a:cubicBezTo>
                <a:close/>
              </a:path>
            </a:pathLst>
          </a:custGeom>
          <a:solidFill>
            <a:srgbClr val="8A8A8A">
              <a:alpha val="9803"/>
            </a:srgbClr>
          </a:soli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9"/>
          <p:cNvSpPr txBox="1">
            <a:spLocks noGrp="1"/>
          </p:cNvSpPr>
          <p:nvPr>
            <p:ph type="title"/>
          </p:nvPr>
        </p:nvSpPr>
        <p:spPr>
          <a:xfrm>
            <a:off x="4013578" y="576070"/>
            <a:ext cx="14731259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Picture with Caption">
  <p:cSld name="1_Picture with 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/>
          <p:nvPr/>
        </p:nvSpPr>
        <p:spPr>
          <a:xfrm rot="-5400000">
            <a:off x="1259099" y="4876764"/>
            <a:ext cx="6177051" cy="967263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688" y="0"/>
                </a:moveTo>
                <a:cubicBezTo>
                  <a:pt x="14028" y="0"/>
                  <a:pt x="21600" y="4835"/>
                  <a:pt x="21600" y="10800"/>
                </a:cubicBezTo>
                <a:cubicBezTo>
                  <a:pt x="21600" y="16765"/>
                  <a:pt x="14028" y="21600"/>
                  <a:pt x="4688" y="21600"/>
                </a:cubicBezTo>
                <a:cubicBezTo>
                  <a:pt x="3521" y="21600"/>
                  <a:pt x="2381" y="21524"/>
                  <a:pt x="1280" y="21381"/>
                </a:cubicBezTo>
                <a:lnTo>
                  <a:pt x="0" y="21170"/>
                </a:lnTo>
                <a:lnTo>
                  <a:pt x="0" y="430"/>
                </a:lnTo>
                <a:lnTo>
                  <a:pt x="1280" y="219"/>
                </a:lnTo>
                <a:cubicBezTo>
                  <a:pt x="2381" y="76"/>
                  <a:pt x="3521" y="0"/>
                  <a:pt x="4688" y="0"/>
                </a:cubicBezTo>
                <a:close/>
              </a:path>
            </a:pathLst>
          </a:custGeom>
          <a:solidFill>
            <a:srgbClr val="8A8A8A">
              <a:alpha val="9803"/>
            </a:srgbClr>
          </a:soli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30"/>
          <p:cNvSpPr txBox="1">
            <a:spLocks noGrp="1"/>
          </p:cNvSpPr>
          <p:nvPr>
            <p:ph type="sldNum" idx="12"/>
          </p:nvPr>
        </p:nvSpPr>
        <p:spPr>
          <a:xfrm>
            <a:off x="20653176" y="11163918"/>
            <a:ext cx="1656853" cy="58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30"/>
          <p:cNvGrpSpPr/>
          <p:nvPr/>
        </p:nvGrpSpPr>
        <p:grpSpPr>
          <a:xfrm>
            <a:off x="621253" y="671240"/>
            <a:ext cx="273180" cy="474561"/>
            <a:chOff x="-1" y="0"/>
            <a:chExt cx="146344" cy="254227"/>
          </a:xfrm>
        </p:grpSpPr>
        <p:sp>
          <p:nvSpPr>
            <p:cNvPr id="114" name="Google Shape;114;p30"/>
            <p:cNvSpPr/>
            <p:nvPr/>
          </p:nvSpPr>
          <p:spPr>
            <a:xfrm>
              <a:off x="-1" y="0"/>
              <a:ext cx="126799" cy="1726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12361" y="0"/>
                  </a:lnTo>
                  <a:lnTo>
                    <a:pt x="0" y="15741"/>
                  </a:lnTo>
                  <a:lnTo>
                    <a:pt x="4630" y="21600"/>
                  </a:lnTo>
                  <a:lnTo>
                    <a:pt x="2160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3C3C"/>
                </a:buClr>
                <a:buSzPts val="1400"/>
                <a:buFont typeface="Lato"/>
                <a:buNone/>
              </a:pPr>
              <a:endParaRPr sz="105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5" name="Google Shape;115;p30"/>
            <p:cNvSpPr/>
            <p:nvPr/>
          </p:nvSpPr>
          <p:spPr>
            <a:xfrm>
              <a:off x="19544" y="81412"/>
              <a:ext cx="126799" cy="17281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9228" y="21600"/>
                  </a:lnTo>
                  <a:lnTo>
                    <a:pt x="21600" y="5870"/>
                  </a:lnTo>
                  <a:lnTo>
                    <a:pt x="16970" y="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3C3C"/>
                </a:buClr>
                <a:buSzPts val="1400"/>
                <a:buFont typeface="Lato"/>
                <a:buNone/>
              </a:pPr>
              <a:endParaRPr sz="105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4013578" y="576070"/>
            <a:ext cx="14731259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>
            <a:spLocks noGrp="1"/>
          </p:cNvSpPr>
          <p:nvPr>
            <p:ph type="pic" idx="2"/>
          </p:nvPr>
        </p:nvSpPr>
        <p:spPr>
          <a:xfrm>
            <a:off x="2920007" y="3899675"/>
            <a:ext cx="1731404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0"/>
          <p:cNvSpPr>
            <a:spLocks noGrp="1"/>
          </p:cNvSpPr>
          <p:nvPr>
            <p:ph type="pic" idx="3"/>
          </p:nvPr>
        </p:nvSpPr>
        <p:spPr>
          <a:xfrm>
            <a:off x="7982342" y="3899675"/>
            <a:ext cx="1731406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30"/>
          <p:cNvSpPr>
            <a:spLocks noGrp="1"/>
          </p:cNvSpPr>
          <p:nvPr>
            <p:ph type="pic" idx="4"/>
          </p:nvPr>
        </p:nvSpPr>
        <p:spPr>
          <a:xfrm>
            <a:off x="13044667" y="3899675"/>
            <a:ext cx="1731404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30"/>
          <p:cNvSpPr>
            <a:spLocks noGrp="1"/>
          </p:cNvSpPr>
          <p:nvPr>
            <p:ph type="pic" idx="5"/>
          </p:nvPr>
        </p:nvSpPr>
        <p:spPr>
          <a:xfrm>
            <a:off x="18106998" y="3899675"/>
            <a:ext cx="1731404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30"/>
          <p:cNvSpPr>
            <a:spLocks noGrp="1"/>
          </p:cNvSpPr>
          <p:nvPr>
            <p:ph type="pic" idx="6"/>
          </p:nvPr>
        </p:nvSpPr>
        <p:spPr>
          <a:xfrm>
            <a:off x="2920007" y="7938152"/>
            <a:ext cx="1731404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30"/>
          <p:cNvSpPr>
            <a:spLocks noGrp="1"/>
          </p:cNvSpPr>
          <p:nvPr>
            <p:ph type="pic" idx="7"/>
          </p:nvPr>
        </p:nvSpPr>
        <p:spPr>
          <a:xfrm>
            <a:off x="7982342" y="7938152"/>
            <a:ext cx="1731406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30"/>
          <p:cNvSpPr>
            <a:spLocks noGrp="1"/>
          </p:cNvSpPr>
          <p:nvPr>
            <p:ph type="pic" idx="8"/>
          </p:nvPr>
        </p:nvSpPr>
        <p:spPr>
          <a:xfrm>
            <a:off x="13044667" y="7938152"/>
            <a:ext cx="1731404" cy="1731403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30"/>
          <p:cNvSpPr>
            <a:spLocks noGrp="1"/>
          </p:cNvSpPr>
          <p:nvPr>
            <p:ph type="pic" idx="9"/>
          </p:nvPr>
        </p:nvSpPr>
        <p:spPr>
          <a:xfrm>
            <a:off x="18106998" y="7938152"/>
            <a:ext cx="1731404" cy="173140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sldNum" idx="12"/>
          </p:nvPr>
        </p:nvSpPr>
        <p:spPr>
          <a:xfrm>
            <a:off x="20653176" y="11163918"/>
            <a:ext cx="1656853" cy="58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4013578" y="576070"/>
            <a:ext cx="14731259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wo Content">
  <p:cSld name="2_Two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/>
          <p:nvPr/>
        </p:nvSpPr>
        <p:spPr>
          <a:xfrm>
            <a:off x="2384219" y="1889765"/>
            <a:ext cx="17989971" cy="7721600"/>
          </a:xfrm>
          <a:prstGeom prst="roundRect">
            <a:avLst>
              <a:gd name="adj" fmla="val 3550"/>
            </a:avLst>
          </a:prstGeom>
          <a:solidFill>
            <a:srgbClr val="FFFFFF"/>
          </a:solidFill>
          <a:ln>
            <a:noFill/>
          </a:ln>
          <a:effectLst>
            <a:outerShdw blurRad="139700" dist="25400" dir="5400000" rotWithShape="0">
              <a:srgbClr val="000000">
                <a:alpha val="12941"/>
              </a:srgbClr>
            </a:outerShdw>
          </a:effectLst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2"/>
          <p:cNvSpPr/>
          <p:nvPr/>
        </p:nvSpPr>
        <p:spPr>
          <a:xfrm>
            <a:off x="8498403" y="-469389"/>
            <a:ext cx="5761598" cy="9654032"/>
          </a:xfrm>
          <a:prstGeom prst="roundRect">
            <a:avLst>
              <a:gd name="adj" fmla="val 3550"/>
            </a:avLst>
          </a:pr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  <a:effectLst>
            <a:outerShdw blurRad="139700" dist="25400" dir="5400000" rotWithShape="0">
              <a:srgbClr val="000000">
                <a:alpha val="12941"/>
              </a:srgbClr>
            </a:outerShdw>
          </a:effectLst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Picture with Caption">
  <p:cSld name="2_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>
            <a:spLocks noGrp="1"/>
          </p:cNvSpPr>
          <p:nvPr>
            <p:ph type="sldNum" idx="12"/>
          </p:nvPr>
        </p:nvSpPr>
        <p:spPr>
          <a:xfrm>
            <a:off x="20653176" y="11163918"/>
            <a:ext cx="1656853" cy="58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3"/>
          <p:cNvSpPr txBox="1">
            <a:spLocks noGrp="1"/>
          </p:cNvSpPr>
          <p:nvPr>
            <p:ph type="title"/>
          </p:nvPr>
        </p:nvSpPr>
        <p:spPr>
          <a:xfrm>
            <a:off x="13931384" y="1249299"/>
            <a:ext cx="7446341" cy="304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Picture with Caption">
  <p:cSld name="3_Picture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>
            <a:spLocks noGrp="1"/>
          </p:cNvSpPr>
          <p:nvPr>
            <p:ph type="pic" idx="2"/>
          </p:nvPr>
        </p:nvSpPr>
        <p:spPr>
          <a:xfrm>
            <a:off x="15145720" y="0"/>
            <a:ext cx="7612684" cy="128016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4"/>
          <p:cNvSpPr>
            <a:spLocks noGrp="1"/>
          </p:cNvSpPr>
          <p:nvPr>
            <p:ph type="pic" idx="3"/>
          </p:nvPr>
        </p:nvSpPr>
        <p:spPr>
          <a:xfrm>
            <a:off x="0" y="0"/>
            <a:ext cx="7613013" cy="128016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34"/>
          <p:cNvSpPr>
            <a:spLocks noGrp="1"/>
          </p:cNvSpPr>
          <p:nvPr>
            <p:ph type="pic" idx="4"/>
          </p:nvPr>
        </p:nvSpPr>
        <p:spPr>
          <a:xfrm>
            <a:off x="7572859" y="0"/>
            <a:ext cx="7613013" cy="1280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>
  <p:cSld name="4_Two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>
            <a:spLocks noGrp="1"/>
          </p:cNvSpPr>
          <p:nvPr>
            <p:ph type="pic" idx="2"/>
          </p:nvPr>
        </p:nvSpPr>
        <p:spPr>
          <a:xfrm>
            <a:off x="11817907" y="2306278"/>
            <a:ext cx="12546984" cy="788302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35"/>
          <p:cNvSpPr txBox="1">
            <a:spLocks noGrp="1"/>
          </p:cNvSpPr>
          <p:nvPr>
            <p:ph type="title"/>
          </p:nvPr>
        </p:nvSpPr>
        <p:spPr>
          <a:xfrm>
            <a:off x="1317752" y="2924285"/>
            <a:ext cx="9247253" cy="2946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10999894" y="11693613"/>
            <a:ext cx="5310293" cy="17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1373243" y="2612248"/>
            <a:ext cx="10742808" cy="293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10999894" y="11693613"/>
            <a:ext cx="5310293" cy="17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wo Content">
  <p:cSld name="3_Two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/>
          <p:nvPr/>
        </p:nvSpPr>
        <p:spPr>
          <a:xfrm>
            <a:off x="10561241" y="5"/>
            <a:ext cx="12197165" cy="12801603"/>
          </a:xfrm>
          <a:custGeom>
            <a:avLst/>
            <a:gdLst/>
            <a:ahLst/>
            <a:cxnLst/>
            <a:rect l="l" t="t" r="r" b="b"/>
            <a:pathLst>
              <a:path w="21590" h="21600" extrusionOk="0">
                <a:moveTo>
                  <a:pt x="2260" y="0"/>
                </a:moveTo>
                <a:lnTo>
                  <a:pt x="21590" y="0"/>
                </a:lnTo>
                <a:lnTo>
                  <a:pt x="21590" y="21600"/>
                </a:lnTo>
                <a:lnTo>
                  <a:pt x="1504" y="21600"/>
                </a:lnTo>
                <a:lnTo>
                  <a:pt x="1172" y="20750"/>
                </a:lnTo>
                <a:cubicBezTo>
                  <a:pt x="473" y="18871"/>
                  <a:pt x="-10" y="17076"/>
                  <a:pt x="0" y="15660"/>
                </a:cubicBezTo>
                <a:cubicBezTo>
                  <a:pt x="31" y="11130"/>
                  <a:pt x="3535" y="9550"/>
                  <a:pt x="3525" y="5100"/>
                </a:cubicBezTo>
                <a:cubicBezTo>
                  <a:pt x="3521" y="3709"/>
                  <a:pt x="3095" y="2122"/>
                  <a:pt x="2476" y="526"/>
                </a:cubicBezTo>
                <a:close/>
              </a:path>
            </a:pathLst>
          </a:cu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Two Content">
  <p:cSld name="5_Two Conte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/>
          <p:nvPr/>
        </p:nvSpPr>
        <p:spPr>
          <a:xfrm>
            <a:off x="6" y="1"/>
            <a:ext cx="22758402" cy="731743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390" y="21241"/>
                </a:lnTo>
                <a:cubicBezTo>
                  <a:pt x="20949" y="20472"/>
                  <a:pt x="20468" y="19639"/>
                  <a:pt x="19754" y="19179"/>
                </a:cubicBezTo>
                <a:cubicBezTo>
                  <a:pt x="18325" y="18258"/>
                  <a:pt x="15660" y="18529"/>
                  <a:pt x="14214" y="17391"/>
                </a:cubicBezTo>
                <a:cubicBezTo>
                  <a:pt x="12768" y="16253"/>
                  <a:pt x="12411" y="13300"/>
                  <a:pt x="11079" y="12352"/>
                </a:cubicBezTo>
                <a:cubicBezTo>
                  <a:pt x="9746" y="11404"/>
                  <a:pt x="7682" y="12867"/>
                  <a:pt x="6219" y="11702"/>
                </a:cubicBezTo>
                <a:cubicBezTo>
                  <a:pt x="4755" y="10537"/>
                  <a:pt x="3632" y="6610"/>
                  <a:pt x="2299" y="5364"/>
                </a:cubicBezTo>
                <a:cubicBezTo>
                  <a:pt x="1633" y="4740"/>
                  <a:pt x="832" y="4815"/>
                  <a:pt x="88" y="4866"/>
                </a:cubicBezTo>
                <a:lnTo>
                  <a:pt x="0" y="4869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37"/>
          <p:cNvSpPr txBox="1">
            <a:spLocks noGrp="1"/>
          </p:cNvSpPr>
          <p:nvPr>
            <p:ph type="title"/>
          </p:nvPr>
        </p:nvSpPr>
        <p:spPr>
          <a:xfrm rot="-5400000">
            <a:off x="-2134291" y="5764992"/>
            <a:ext cx="9238637" cy="341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Picture with Caption">
  <p:cSld name="4_Picture with Ca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>
            <a:spLocks noGrp="1"/>
          </p:cNvSpPr>
          <p:nvPr>
            <p:ph type="title"/>
          </p:nvPr>
        </p:nvSpPr>
        <p:spPr>
          <a:xfrm>
            <a:off x="4013578" y="576070"/>
            <a:ext cx="14731259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Picture with Caption">
  <p:cSld name="5_Picture with Ca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/>
          <p:nvPr/>
        </p:nvSpPr>
        <p:spPr>
          <a:xfrm>
            <a:off x="6" y="7"/>
            <a:ext cx="6749992" cy="12801603"/>
          </a:xfrm>
          <a:prstGeom prst="rect">
            <a:avLst/>
          </a:pr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39"/>
          <p:cNvSpPr txBox="1">
            <a:spLocks noGrp="1"/>
          </p:cNvSpPr>
          <p:nvPr>
            <p:ph type="title"/>
          </p:nvPr>
        </p:nvSpPr>
        <p:spPr>
          <a:xfrm>
            <a:off x="705101" y="2403998"/>
            <a:ext cx="5339793" cy="358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27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>
            <a:spLocks noGrp="1"/>
          </p:cNvSpPr>
          <p:nvPr>
            <p:ph type="pic" idx="2"/>
          </p:nvPr>
        </p:nvSpPr>
        <p:spPr>
          <a:xfrm>
            <a:off x="664079" y="664078"/>
            <a:ext cx="8166948" cy="12137524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20653176" y="11163918"/>
            <a:ext cx="1656853" cy="58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7"/>
          <p:cNvGrpSpPr/>
          <p:nvPr/>
        </p:nvGrpSpPr>
        <p:grpSpPr>
          <a:xfrm>
            <a:off x="9566299" y="671240"/>
            <a:ext cx="273178" cy="474561"/>
            <a:chOff x="-1" y="0"/>
            <a:chExt cx="146344" cy="254227"/>
          </a:xfrm>
        </p:grpSpPr>
        <p:sp>
          <p:nvSpPr>
            <p:cNvPr id="68" name="Google Shape;68;p17"/>
            <p:cNvSpPr/>
            <p:nvPr/>
          </p:nvSpPr>
          <p:spPr>
            <a:xfrm>
              <a:off x="-1" y="0"/>
              <a:ext cx="126799" cy="1726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12361" y="0"/>
                  </a:lnTo>
                  <a:lnTo>
                    <a:pt x="0" y="15741"/>
                  </a:lnTo>
                  <a:lnTo>
                    <a:pt x="4630" y="21600"/>
                  </a:lnTo>
                  <a:lnTo>
                    <a:pt x="2160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3C3C"/>
                </a:buClr>
                <a:buSzPts val="1400"/>
                <a:buFont typeface="Lato"/>
                <a:buNone/>
              </a:pPr>
              <a:endParaRPr sz="105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19544" y="81412"/>
              <a:ext cx="126799" cy="17281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9228" y="21600"/>
                  </a:lnTo>
                  <a:lnTo>
                    <a:pt x="21600" y="5870"/>
                  </a:lnTo>
                  <a:lnTo>
                    <a:pt x="16970" y="0"/>
                  </a:lnTo>
                  <a:lnTo>
                    <a:pt x="0" y="216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3C3C"/>
                </a:buClr>
                <a:buSzPts val="1400"/>
                <a:buFont typeface="Lato"/>
                <a:buNone/>
              </a:pPr>
              <a:endParaRPr sz="105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10522406" y="4581959"/>
            <a:ext cx="10742808" cy="293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20653176" y="11163918"/>
            <a:ext cx="1656853" cy="58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2017436" y="2933936"/>
            <a:ext cx="10742808" cy="293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and Content">
  <p:cSld name="2_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20653176" y="11163918"/>
            <a:ext cx="1656853" cy="58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4750721" y="878752"/>
            <a:ext cx="13256967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27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1366547" y="2251343"/>
            <a:ext cx="6870386" cy="317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>
            <a:spLocks noGrp="1"/>
          </p:cNvSpPr>
          <p:nvPr>
            <p:ph type="pic" idx="2"/>
          </p:nvPr>
        </p:nvSpPr>
        <p:spPr>
          <a:xfrm>
            <a:off x="-4" y="8100908"/>
            <a:ext cx="22758407" cy="4700697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20653176" y="11163918"/>
            <a:ext cx="1656853" cy="58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20653176" y="11163918"/>
            <a:ext cx="1656853" cy="58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500"/>
              <a:buFont typeface="Poppins"/>
              <a:buNone/>
              <a:defRPr sz="3375" b="1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013578" y="576070"/>
            <a:ext cx="14731259" cy="341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600"/>
              <a:buFont typeface="Poppins"/>
              <a:buNone/>
              <a:defRPr sz="2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/>
          <p:nvPr/>
        </p:nvSpPr>
        <p:spPr>
          <a:xfrm>
            <a:off x="0" y="-3"/>
            <a:ext cx="22758400" cy="1280160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00000"/>
              </a:gs>
              <a:gs pos="38000">
                <a:srgbClr val="313C41">
                  <a:alpha val="89803"/>
                </a:srgbClr>
              </a:gs>
              <a:gs pos="75000">
                <a:srgbClr val="DD079E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  <a:effectLst>
            <a:outerShdw blurRad="139700" dist="25400" dir="5400000" rotWithShape="0">
              <a:srgbClr val="000000">
                <a:alpha val="12941"/>
              </a:srgbClr>
            </a:outerShdw>
          </a:effectLst>
        </p:spPr>
        <p:txBody>
          <a:bodyPr spcFirstLastPara="1" wrap="square" lIns="25706" tIns="25706" rIns="25706" bIns="2570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05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10999894" y="11693613"/>
            <a:ext cx="5310293" cy="17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900"/>
              <a:buFont typeface="Lato"/>
              <a:buNone/>
              <a:defRPr sz="675">
                <a:solidFill>
                  <a:srgbClr val="8F8F8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137920" y="171877"/>
            <a:ext cx="20482560" cy="281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300"/>
              <a:buFont typeface="Poppins"/>
              <a:buNone/>
              <a:defRPr sz="3300" b="0" i="0" u="none" strike="noStrike" cap="none">
                <a:solidFill>
                  <a:srgbClr val="3C3C3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137920" y="2987040"/>
            <a:ext cx="20482560" cy="981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C3C3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4.sv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00;p44">
            <a:extLst>
              <a:ext uri="{FF2B5EF4-FFF2-40B4-BE49-F238E27FC236}">
                <a16:creationId xmlns:a16="http://schemas.microsoft.com/office/drawing/2014/main" id="{0B4E3227-6ED4-C6EE-EF41-7AE7FFF7E02D}"/>
              </a:ext>
            </a:extLst>
          </p:cNvPr>
          <p:cNvSpPr/>
          <p:nvPr/>
        </p:nvSpPr>
        <p:spPr>
          <a:xfrm>
            <a:off x="1012942" y="7800712"/>
            <a:ext cx="8726964" cy="4226775"/>
          </a:xfrm>
          <a:prstGeom prst="rect">
            <a:avLst/>
          </a:prstGeom>
          <a:solidFill>
            <a:srgbClr val="1F1F1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lang="en-US" sz="120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B5000B80-C6B2-384C-C1FA-D5D05E51F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82" b="90000" l="9843" r="89933">
                        <a14:foregroundMark x1="28188" y1="40455" x2="28188" y2="44091"/>
                        <a14:foregroundMark x1="54810" y1="55000" x2="51678" y2="57727"/>
                        <a14:foregroundMark x1="82103" y1="34545" x2="78747" y2="29091"/>
                        <a14:foregroundMark x1="77629" y1="17727" x2="74273" y2="16364"/>
                        <a14:foregroundMark x1="59060" y1="13636" x2="59060" y2="8182"/>
                        <a14:foregroundMark x1="47204" y1="27273" x2="48546" y2="20909"/>
                        <a14:backgroundMark x1="59060" y1="10909" x2="59060" y2="59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3706" y="7905905"/>
            <a:ext cx="8389571" cy="412909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A2E9E76-04F0-6BAB-8D45-B4782782A809}"/>
              </a:ext>
            </a:extLst>
          </p:cNvPr>
          <p:cNvSpPr txBox="1"/>
          <p:nvPr/>
        </p:nvSpPr>
        <p:spPr>
          <a:xfrm>
            <a:off x="228601" y="135372"/>
            <a:ext cx="40972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[“Eclipse SDV”],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[“Hackathon”],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[“Chapter Two”]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Google Shape;164;p41">
            <a:extLst>
              <a:ext uri="{FF2B5EF4-FFF2-40B4-BE49-F238E27FC236}">
                <a16:creationId xmlns:a16="http://schemas.microsoft.com/office/drawing/2014/main" id="{5175374C-1433-F506-9931-B87FC9784287}"/>
              </a:ext>
            </a:extLst>
          </p:cNvPr>
          <p:cNvSpPr txBox="1"/>
          <p:nvPr/>
        </p:nvSpPr>
        <p:spPr>
          <a:xfrm>
            <a:off x="0" y="381615"/>
            <a:ext cx="22758399" cy="87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de-DE" sz="4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 </a:t>
            </a:r>
            <a:r>
              <a:rPr lang="de-DE" sz="4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de-DE" sz="4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Wire</a:t>
            </a:r>
            <a:endParaRPr lang="de-DE" sz="3600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4DA8978-AEF7-B2CA-0DD0-307991B1EFE9}"/>
              </a:ext>
            </a:extLst>
          </p:cNvPr>
          <p:cNvSpPr/>
          <p:nvPr/>
        </p:nvSpPr>
        <p:spPr>
          <a:xfrm>
            <a:off x="9772536" y="1123554"/>
            <a:ext cx="3605177" cy="464596"/>
          </a:xfrm>
          <a:custGeom>
            <a:avLst/>
            <a:gdLst>
              <a:gd name="connsiteX0" fmla="*/ 158765 w 1968281"/>
              <a:gd name="connsiteY0" fmla="*/ 145082 h 153135"/>
              <a:gd name="connsiteX1" fmla="*/ 58753 w 1968281"/>
              <a:gd name="connsiteY1" fmla="*/ 142700 h 153135"/>
              <a:gd name="connsiteX2" fmla="*/ 951721 w 1968281"/>
              <a:gd name="connsiteY2" fmla="*/ 42688 h 153135"/>
              <a:gd name="connsiteX3" fmla="*/ 1958990 w 1968281"/>
              <a:gd name="connsiteY3" fmla="*/ 6969 h 153135"/>
              <a:gd name="connsiteX4" fmla="*/ 1416065 w 1968281"/>
              <a:gd name="connsiteY4" fmla="*/ 2207 h 153135"/>
              <a:gd name="connsiteX5" fmla="*/ 792178 w 1968281"/>
              <a:gd name="connsiteY5" fmla="*/ 33163 h 153135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73128 w 1975212"/>
              <a:gd name="connsiteY5" fmla="*/ 64955 h 170640"/>
              <a:gd name="connsiteX0" fmla="*/ 158765 w 1975212"/>
              <a:gd name="connsiteY0" fmla="*/ 191162 h 192934"/>
              <a:gd name="connsiteX1" fmla="*/ 58753 w 1975212"/>
              <a:gd name="connsiteY1" fmla="*/ 160205 h 192934"/>
              <a:gd name="connsiteX2" fmla="*/ 951721 w 1975212"/>
              <a:gd name="connsiteY2" fmla="*/ 60193 h 192934"/>
              <a:gd name="connsiteX3" fmla="*/ 1958990 w 1975212"/>
              <a:gd name="connsiteY3" fmla="*/ 24474 h 192934"/>
              <a:gd name="connsiteX4" fmla="*/ 1518458 w 1975212"/>
              <a:gd name="connsiteY4" fmla="*/ 662 h 192934"/>
              <a:gd name="connsiteX5" fmla="*/ 773128 w 1975212"/>
              <a:gd name="connsiteY5" fmla="*/ 64955 h 192934"/>
              <a:gd name="connsiteX0" fmla="*/ 150837 w 1967284"/>
              <a:gd name="connsiteY0" fmla="*/ 191162 h 191162"/>
              <a:gd name="connsiteX1" fmla="*/ 50825 w 1967284"/>
              <a:gd name="connsiteY1" fmla="*/ 160205 h 191162"/>
              <a:gd name="connsiteX2" fmla="*/ 943793 w 1967284"/>
              <a:gd name="connsiteY2" fmla="*/ 60193 h 191162"/>
              <a:gd name="connsiteX3" fmla="*/ 1951062 w 1967284"/>
              <a:gd name="connsiteY3" fmla="*/ 24474 h 191162"/>
              <a:gd name="connsiteX4" fmla="*/ 1510530 w 1967284"/>
              <a:gd name="connsiteY4" fmla="*/ 662 h 191162"/>
              <a:gd name="connsiteX5" fmla="*/ 765200 w 1967284"/>
              <a:gd name="connsiteY5" fmla="*/ 64955 h 191162"/>
              <a:gd name="connsiteX0" fmla="*/ 150837 w 1967284"/>
              <a:gd name="connsiteY0" fmla="*/ 181637 h 181637"/>
              <a:gd name="connsiteX1" fmla="*/ 50825 w 1967284"/>
              <a:gd name="connsiteY1" fmla="*/ 160205 h 181637"/>
              <a:gd name="connsiteX2" fmla="*/ 943793 w 1967284"/>
              <a:gd name="connsiteY2" fmla="*/ 60193 h 181637"/>
              <a:gd name="connsiteX3" fmla="*/ 1951062 w 1967284"/>
              <a:gd name="connsiteY3" fmla="*/ 24474 h 181637"/>
              <a:gd name="connsiteX4" fmla="*/ 1510530 w 1967284"/>
              <a:gd name="connsiteY4" fmla="*/ 662 h 181637"/>
              <a:gd name="connsiteX5" fmla="*/ 765200 w 1967284"/>
              <a:gd name="connsiteY5" fmla="*/ 64955 h 18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7284" h="181637">
                <a:moveTo>
                  <a:pt x="150837" y="181637"/>
                </a:moveTo>
                <a:cubicBezTo>
                  <a:pt x="77613" y="158023"/>
                  <a:pt x="-81334" y="180446"/>
                  <a:pt x="50825" y="160205"/>
                </a:cubicBezTo>
                <a:cubicBezTo>
                  <a:pt x="182984" y="139964"/>
                  <a:pt x="627087" y="82815"/>
                  <a:pt x="943793" y="60193"/>
                </a:cubicBezTo>
                <a:cubicBezTo>
                  <a:pt x="1260499" y="37571"/>
                  <a:pt x="1856606" y="34396"/>
                  <a:pt x="1951062" y="24474"/>
                </a:cubicBezTo>
                <a:cubicBezTo>
                  <a:pt x="2045518" y="14552"/>
                  <a:pt x="1704999" y="-3704"/>
                  <a:pt x="1510530" y="662"/>
                </a:cubicBezTo>
                <a:cubicBezTo>
                  <a:pt x="1316061" y="5028"/>
                  <a:pt x="979909" y="25466"/>
                  <a:pt x="765200" y="64955"/>
                </a:cubicBezTo>
              </a:path>
            </a:pathLst>
          </a:custGeom>
          <a:noFill/>
          <a:ln w="104775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C762630-8FDE-F708-45F2-9DC2793E2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9795" y="135372"/>
            <a:ext cx="1430004" cy="1913894"/>
          </a:xfrm>
          <a:prstGeom prst="roundRect">
            <a:avLst>
              <a:gd name="adj" fmla="val 9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Google Shape;164;p41">
            <a:extLst>
              <a:ext uri="{FF2B5EF4-FFF2-40B4-BE49-F238E27FC236}">
                <a16:creationId xmlns:a16="http://schemas.microsoft.com/office/drawing/2014/main" id="{15A8324E-A459-7226-E6C8-CB0297D48D3A}"/>
              </a:ext>
            </a:extLst>
          </p:cNvPr>
          <p:cNvSpPr txBox="1"/>
          <p:nvPr/>
        </p:nvSpPr>
        <p:spPr>
          <a:xfrm>
            <a:off x="842586" y="3124080"/>
            <a:ext cx="10182967" cy="422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6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Goal </a:t>
            </a:r>
            <a:r>
              <a:rPr lang="en-US" sz="36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of</a:t>
            </a:r>
            <a:r>
              <a:rPr lang="de-DE" sz="36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en-US" sz="36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the</a:t>
            </a:r>
            <a:r>
              <a:rPr lang="de-DE" sz="36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Challenge </a:t>
            </a:r>
          </a:p>
          <a:p>
            <a:pPr marL="457200" indent="-457200">
              <a:spcBef>
                <a:spcPts val="200"/>
              </a:spcBef>
              <a:buClrTx/>
              <a:buFont typeface="+mj-lt"/>
              <a:buAutoNum type="arabicPeriod"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</a:rPr>
              <a:t>Run any Game on an HPC with Display </a:t>
            </a:r>
          </a:p>
          <a:p>
            <a:pPr marL="457200" indent="-457200">
              <a:spcBef>
                <a:spcPts val="200"/>
              </a:spcBef>
              <a:buClrTx/>
              <a:buFont typeface="+mj-lt"/>
              <a:buAutoNum type="arabicPeriod"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</a:rPr>
              <a:t>receive the input signals from a controller that is connected to an ECU</a:t>
            </a:r>
          </a:p>
          <a:p>
            <a:pPr marL="457200" indent="-457200">
              <a:spcBef>
                <a:spcPts val="200"/>
              </a:spcBef>
              <a:buClrTx/>
              <a:buFont typeface="+mj-lt"/>
              <a:buAutoNum type="arabicPeriod"/>
            </a:pPr>
            <a:r>
              <a:rPr lang="en-US" sz="2000" dirty="0" err="1">
                <a:solidFill>
                  <a:schemeClr val="lt1"/>
                </a:solidFill>
                <a:latin typeface="Roboto"/>
                <a:ea typeface="Roboto"/>
              </a:rPr>
              <a:t>sendsits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</a:rPr>
              <a:t> signals via a Zone Controller to the HPC using Eclipse </a:t>
            </a:r>
            <a:r>
              <a:rPr lang="en-US" sz="2000" dirty="0" err="1">
                <a:solidFill>
                  <a:schemeClr val="lt1"/>
                </a:solidFill>
                <a:latin typeface="Roboto"/>
                <a:ea typeface="Roboto"/>
              </a:rPr>
              <a:t>Kuksa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</a:rPr>
              <a:t> and optionally Open1722. </a:t>
            </a:r>
          </a:p>
          <a:p>
            <a:pPr marL="457200" indent="-457200">
              <a:spcBef>
                <a:spcPts val="200"/>
              </a:spcBef>
              <a:buClrTx/>
              <a:buFont typeface="+mj-lt"/>
              <a:buAutoNum type="arabicPeriod"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</a:rPr>
              <a:t>Everything on the HPC should be orchestrated via Eclipse </a:t>
            </a:r>
            <a:r>
              <a:rPr lang="en-US" sz="2000" dirty="0" err="1">
                <a:solidFill>
                  <a:schemeClr val="lt1"/>
                </a:solidFill>
                <a:latin typeface="Roboto"/>
                <a:ea typeface="Roboto"/>
              </a:rPr>
              <a:t>Ankaios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</a:rPr>
              <a:t>, </a:t>
            </a:r>
            <a:br>
              <a:rPr lang="en-US" sz="2000" dirty="0">
                <a:solidFill>
                  <a:schemeClr val="lt1"/>
                </a:solidFill>
                <a:latin typeface="Roboto"/>
                <a:ea typeface="Roboto"/>
              </a:rPr>
            </a:b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</a:rPr>
              <a:t>monitored by the </a:t>
            </a:r>
            <a:r>
              <a:rPr lang="en-US" sz="2000" dirty="0" err="1">
                <a:solidFill>
                  <a:schemeClr val="lt1"/>
                </a:solidFill>
                <a:latin typeface="Roboto"/>
                <a:ea typeface="Roboto"/>
              </a:rPr>
              <a:t>Ankaios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</a:rPr>
              <a:t> Dashboard </a:t>
            </a:r>
            <a:br>
              <a:rPr lang="en-US" sz="2000" dirty="0">
                <a:solidFill>
                  <a:schemeClr val="lt1"/>
                </a:solidFill>
                <a:latin typeface="Roboto"/>
                <a:ea typeface="Roboto"/>
              </a:rPr>
            </a:b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</a:rPr>
              <a:t>and can run on the upcoming </a:t>
            </a:r>
            <a:r>
              <a:rPr lang="en-US" sz="2000" dirty="0" err="1">
                <a:solidFill>
                  <a:schemeClr val="lt1"/>
                </a:solidFill>
                <a:latin typeface="Roboto"/>
                <a:ea typeface="Roboto"/>
              </a:rPr>
              <a:t>Digital.auto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</a:rPr>
              <a:t> E2E </a:t>
            </a:r>
            <a:r>
              <a:rPr lang="en-US" sz="2000" dirty="0" err="1">
                <a:solidFill>
                  <a:schemeClr val="lt1"/>
                </a:solidFill>
                <a:latin typeface="Roboto"/>
                <a:ea typeface="Roboto"/>
              </a:rPr>
              <a:t>Makerkit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</a:rPr>
              <a:t>. </a:t>
            </a:r>
          </a:p>
          <a:p>
            <a:pPr marL="457200" indent="-457200">
              <a:spcBef>
                <a:spcPts val="200"/>
              </a:spcBef>
              <a:buClrTx/>
              <a:buFont typeface="+mj-lt"/>
              <a:buAutoNum type="arabicPeriod"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</a:rPr>
              <a:t>Test the full functionality of the Game input with </a:t>
            </a:r>
            <a:r>
              <a:rPr lang="en-US" sz="2000" dirty="0" err="1">
                <a:solidFill>
                  <a:schemeClr val="lt1"/>
                </a:solidFill>
                <a:latin typeface="Roboto"/>
                <a:ea typeface="Roboto"/>
              </a:rPr>
              <a:t>digital.auto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</a:rPr>
              <a:t> playground.</a:t>
            </a:r>
          </a:p>
          <a:p>
            <a:pPr marL="457200" indent="-457200">
              <a:spcBef>
                <a:spcPts val="200"/>
              </a:spcBef>
              <a:buClrTx/>
              <a:buFont typeface="+mj-lt"/>
              <a:buAutoNum type="arabicPeriod"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</a:rPr>
              <a:t>Use Arduino Devices to execute your code and Inputs.</a:t>
            </a:r>
          </a:p>
          <a:p>
            <a:pPr marL="457200" indent="-457200">
              <a:spcBef>
                <a:spcPts val="200"/>
              </a:spcBef>
              <a:buClrTx/>
              <a:buFont typeface="+mj-lt"/>
              <a:buAutoNum type="arabicPeriod"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</a:rPr>
              <a:t>Use Raspberry </a:t>
            </a:r>
            <a:r>
              <a:rPr lang="en-US" sz="2000" dirty="0" err="1">
                <a:solidFill>
                  <a:schemeClr val="lt1"/>
                </a:solidFill>
                <a:latin typeface="Roboto"/>
                <a:ea typeface="Roboto"/>
              </a:rPr>
              <a:t>Pis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</a:rPr>
              <a:t> with Displays to show and run your games.</a:t>
            </a:r>
          </a:p>
        </p:txBody>
      </p:sp>
      <p:sp>
        <p:nvSpPr>
          <p:cNvPr id="11" name="Google Shape;200;p44">
            <a:extLst>
              <a:ext uri="{FF2B5EF4-FFF2-40B4-BE49-F238E27FC236}">
                <a16:creationId xmlns:a16="http://schemas.microsoft.com/office/drawing/2014/main" id="{D79A3DE4-052C-1BEA-AB2C-DAE618848FC0}"/>
              </a:ext>
            </a:extLst>
          </p:cNvPr>
          <p:cNvSpPr/>
          <p:nvPr/>
        </p:nvSpPr>
        <p:spPr>
          <a:xfrm>
            <a:off x="11849084" y="3235133"/>
            <a:ext cx="10182967" cy="5411978"/>
          </a:xfrm>
          <a:prstGeom prst="rect">
            <a:avLst/>
          </a:prstGeom>
          <a:solidFill>
            <a:srgbClr val="1F1F1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5FA5DED-64B9-A558-9ED2-166F5B594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6499" b="40148"/>
          <a:stretch/>
        </p:blipFill>
        <p:spPr>
          <a:xfrm>
            <a:off x="17291352" y="3591731"/>
            <a:ext cx="4368498" cy="1320257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4FD536D-D732-C1F1-1B65-3F6712657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280" y="5120666"/>
            <a:ext cx="3735270" cy="140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7">
            <a:extLst>
              <a:ext uri="{FF2B5EF4-FFF2-40B4-BE49-F238E27FC236}">
                <a16:creationId xmlns:a16="http://schemas.microsoft.com/office/drawing/2014/main" id="{DBFD4617-F30B-D225-5B2A-EF9797354EA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488" t="26982" r="20576" b="25966"/>
          <a:stretch/>
        </p:blipFill>
        <p:spPr>
          <a:xfrm>
            <a:off x="11959106" y="3302892"/>
            <a:ext cx="3591344" cy="204996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AC28E64-6BC8-904E-3F5A-D4E3CD54AF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40061" y="6658289"/>
            <a:ext cx="4872715" cy="82836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E234EB7-7220-BB5A-9146-130D499A4AB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98688" y="6979040"/>
            <a:ext cx="3469448" cy="1425034"/>
          </a:xfrm>
          <a:prstGeom prst="rect">
            <a:avLst/>
          </a:prstGeom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F37D38C-BEFC-8855-C592-7ADC80668136}"/>
              </a:ext>
            </a:extLst>
          </p:cNvPr>
          <p:cNvGrpSpPr/>
          <p:nvPr/>
        </p:nvGrpSpPr>
        <p:grpSpPr>
          <a:xfrm>
            <a:off x="7365928" y="11203666"/>
            <a:ext cx="2258113" cy="691154"/>
            <a:chOff x="3949308" y="9512026"/>
            <a:chExt cx="1277608" cy="391045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7F45FC6-5844-7719-15F8-545D9D5BB99B}"/>
                </a:ext>
              </a:extLst>
            </p:cNvPr>
            <p:cNvSpPr/>
            <p:nvPr/>
          </p:nvSpPr>
          <p:spPr>
            <a:xfrm>
              <a:off x="3949308" y="9512026"/>
              <a:ext cx="1277608" cy="38472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8AC5E423-E1CB-6F67-047D-757B488A1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984513" y="9533072"/>
              <a:ext cx="1207199" cy="369999"/>
            </a:xfrm>
            <a:prstGeom prst="rect">
              <a:avLst/>
            </a:prstGeom>
          </p:spPr>
        </p:pic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A28FF059-48A7-90F2-825A-FC52207DD2DB}"/>
              </a:ext>
            </a:extLst>
          </p:cNvPr>
          <p:cNvSpPr txBox="1"/>
          <p:nvPr/>
        </p:nvSpPr>
        <p:spPr>
          <a:xfrm>
            <a:off x="6118860" y="8967457"/>
            <a:ext cx="164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1"/>
                </a:solidFill>
              </a:rPr>
              <a:t>Vehicle.Chassis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99AC63A-B827-8074-7F82-32F2F79ECDFB}"/>
              </a:ext>
            </a:extLst>
          </p:cNvPr>
          <p:cNvSpPr txBox="1"/>
          <p:nvPr/>
        </p:nvSpPr>
        <p:spPr>
          <a:xfrm>
            <a:off x="7527704" y="8425987"/>
            <a:ext cx="2189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1"/>
                </a:solidFill>
              </a:rPr>
              <a:t>Vehicle.Cabin</a:t>
            </a:r>
            <a:endParaRPr lang="de-DE" sz="1600" dirty="0">
              <a:solidFill>
                <a:schemeClr val="bg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F71BFBC-5349-51A0-F628-9B4A955BF10E}"/>
              </a:ext>
            </a:extLst>
          </p:cNvPr>
          <p:cNvCxnSpPr>
            <a:cxnSpLocks/>
          </p:cNvCxnSpPr>
          <p:nvPr/>
        </p:nvCxnSpPr>
        <p:spPr>
          <a:xfrm flipH="1">
            <a:off x="6217920" y="9246979"/>
            <a:ext cx="1674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E8101ED1-3D09-C537-D467-D2BC47CB43C9}"/>
              </a:ext>
            </a:extLst>
          </p:cNvPr>
          <p:cNvCxnSpPr>
            <a:cxnSpLocks/>
          </p:cNvCxnSpPr>
          <p:nvPr/>
        </p:nvCxnSpPr>
        <p:spPr>
          <a:xfrm flipH="1">
            <a:off x="7370133" y="8740570"/>
            <a:ext cx="14919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731C773-AE6A-D98B-551F-3B735A11F12A}"/>
              </a:ext>
            </a:extLst>
          </p:cNvPr>
          <p:cNvCxnSpPr>
            <a:cxnSpLocks/>
          </p:cNvCxnSpPr>
          <p:nvPr/>
        </p:nvCxnSpPr>
        <p:spPr>
          <a:xfrm flipH="1">
            <a:off x="2042160" y="9708310"/>
            <a:ext cx="14554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7B570F4-5B95-9AB6-3EF8-5782CB0ACF5D}"/>
              </a:ext>
            </a:extLst>
          </p:cNvPr>
          <p:cNvSpPr txBox="1"/>
          <p:nvPr/>
        </p:nvSpPr>
        <p:spPr>
          <a:xfrm>
            <a:off x="1915700" y="9435985"/>
            <a:ext cx="1421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1"/>
                </a:solidFill>
              </a:rPr>
              <a:t>Vehicle.Body</a:t>
            </a:r>
            <a:endParaRPr lang="de-DE" sz="1600" dirty="0">
              <a:solidFill>
                <a:schemeClr val="bg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32CCD5C-2308-38E9-89A2-8F774BE9492B}"/>
              </a:ext>
            </a:extLst>
          </p:cNvPr>
          <p:cNvCxnSpPr>
            <a:cxnSpLocks/>
          </p:cNvCxnSpPr>
          <p:nvPr/>
        </p:nvCxnSpPr>
        <p:spPr>
          <a:xfrm flipH="1">
            <a:off x="3170869" y="8986128"/>
            <a:ext cx="19409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4024E31-741A-788F-CB48-48D052B558BD}"/>
              </a:ext>
            </a:extLst>
          </p:cNvPr>
          <p:cNvCxnSpPr>
            <a:cxnSpLocks/>
          </p:cNvCxnSpPr>
          <p:nvPr/>
        </p:nvCxnSpPr>
        <p:spPr>
          <a:xfrm flipH="1">
            <a:off x="5457482" y="10403779"/>
            <a:ext cx="19706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F1E7F941-A407-F17B-4F8E-7C74AC811659}"/>
              </a:ext>
            </a:extLst>
          </p:cNvPr>
          <p:cNvSpPr txBox="1"/>
          <p:nvPr/>
        </p:nvSpPr>
        <p:spPr>
          <a:xfrm>
            <a:off x="5657301" y="10120726"/>
            <a:ext cx="2008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1"/>
                </a:solidFill>
              </a:rPr>
              <a:t>Vehicle.Powertrain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632DD87-6C78-7D35-C83B-67377978B4E1}"/>
              </a:ext>
            </a:extLst>
          </p:cNvPr>
          <p:cNvSpPr txBox="1"/>
          <p:nvPr/>
        </p:nvSpPr>
        <p:spPr>
          <a:xfrm>
            <a:off x="3068740" y="8682717"/>
            <a:ext cx="200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1"/>
                </a:solidFill>
              </a:rPr>
              <a:t>Vehicle.Windshield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4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A2E9E76-04F0-6BAB-8D45-B4782782A809}"/>
              </a:ext>
            </a:extLst>
          </p:cNvPr>
          <p:cNvSpPr txBox="1"/>
          <p:nvPr/>
        </p:nvSpPr>
        <p:spPr>
          <a:xfrm>
            <a:off x="228601" y="135372"/>
            <a:ext cx="40972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[“Eclipse SDV”],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[“Hackathon”],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[“Chapter Two”]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Google Shape;164;p41">
            <a:extLst>
              <a:ext uri="{FF2B5EF4-FFF2-40B4-BE49-F238E27FC236}">
                <a16:creationId xmlns:a16="http://schemas.microsoft.com/office/drawing/2014/main" id="{5175374C-1433-F506-9931-B87FC9784287}"/>
              </a:ext>
            </a:extLst>
          </p:cNvPr>
          <p:cNvSpPr txBox="1"/>
          <p:nvPr/>
        </p:nvSpPr>
        <p:spPr>
          <a:xfrm>
            <a:off x="0" y="381615"/>
            <a:ext cx="22758399" cy="87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de-DE" sz="4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 </a:t>
            </a:r>
            <a:r>
              <a:rPr lang="de-DE" sz="4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de-DE" sz="4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Wire</a:t>
            </a:r>
            <a:endParaRPr lang="de-DE" sz="3600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4DA8978-AEF7-B2CA-0DD0-307991B1EFE9}"/>
              </a:ext>
            </a:extLst>
          </p:cNvPr>
          <p:cNvSpPr/>
          <p:nvPr/>
        </p:nvSpPr>
        <p:spPr>
          <a:xfrm>
            <a:off x="9772536" y="1123554"/>
            <a:ext cx="3605177" cy="464596"/>
          </a:xfrm>
          <a:custGeom>
            <a:avLst/>
            <a:gdLst>
              <a:gd name="connsiteX0" fmla="*/ 158765 w 1968281"/>
              <a:gd name="connsiteY0" fmla="*/ 145082 h 153135"/>
              <a:gd name="connsiteX1" fmla="*/ 58753 w 1968281"/>
              <a:gd name="connsiteY1" fmla="*/ 142700 h 153135"/>
              <a:gd name="connsiteX2" fmla="*/ 951721 w 1968281"/>
              <a:gd name="connsiteY2" fmla="*/ 42688 h 153135"/>
              <a:gd name="connsiteX3" fmla="*/ 1958990 w 1968281"/>
              <a:gd name="connsiteY3" fmla="*/ 6969 h 153135"/>
              <a:gd name="connsiteX4" fmla="*/ 1416065 w 1968281"/>
              <a:gd name="connsiteY4" fmla="*/ 2207 h 153135"/>
              <a:gd name="connsiteX5" fmla="*/ 792178 w 1968281"/>
              <a:gd name="connsiteY5" fmla="*/ 33163 h 153135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73128 w 1975212"/>
              <a:gd name="connsiteY5" fmla="*/ 64955 h 170640"/>
              <a:gd name="connsiteX0" fmla="*/ 158765 w 1975212"/>
              <a:gd name="connsiteY0" fmla="*/ 191162 h 192934"/>
              <a:gd name="connsiteX1" fmla="*/ 58753 w 1975212"/>
              <a:gd name="connsiteY1" fmla="*/ 160205 h 192934"/>
              <a:gd name="connsiteX2" fmla="*/ 951721 w 1975212"/>
              <a:gd name="connsiteY2" fmla="*/ 60193 h 192934"/>
              <a:gd name="connsiteX3" fmla="*/ 1958990 w 1975212"/>
              <a:gd name="connsiteY3" fmla="*/ 24474 h 192934"/>
              <a:gd name="connsiteX4" fmla="*/ 1518458 w 1975212"/>
              <a:gd name="connsiteY4" fmla="*/ 662 h 192934"/>
              <a:gd name="connsiteX5" fmla="*/ 773128 w 1975212"/>
              <a:gd name="connsiteY5" fmla="*/ 64955 h 192934"/>
              <a:gd name="connsiteX0" fmla="*/ 150837 w 1967284"/>
              <a:gd name="connsiteY0" fmla="*/ 191162 h 191162"/>
              <a:gd name="connsiteX1" fmla="*/ 50825 w 1967284"/>
              <a:gd name="connsiteY1" fmla="*/ 160205 h 191162"/>
              <a:gd name="connsiteX2" fmla="*/ 943793 w 1967284"/>
              <a:gd name="connsiteY2" fmla="*/ 60193 h 191162"/>
              <a:gd name="connsiteX3" fmla="*/ 1951062 w 1967284"/>
              <a:gd name="connsiteY3" fmla="*/ 24474 h 191162"/>
              <a:gd name="connsiteX4" fmla="*/ 1510530 w 1967284"/>
              <a:gd name="connsiteY4" fmla="*/ 662 h 191162"/>
              <a:gd name="connsiteX5" fmla="*/ 765200 w 1967284"/>
              <a:gd name="connsiteY5" fmla="*/ 64955 h 191162"/>
              <a:gd name="connsiteX0" fmla="*/ 150837 w 1967284"/>
              <a:gd name="connsiteY0" fmla="*/ 181637 h 181637"/>
              <a:gd name="connsiteX1" fmla="*/ 50825 w 1967284"/>
              <a:gd name="connsiteY1" fmla="*/ 160205 h 181637"/>
              <a:gd name="connsiteX2" fmla="*/ 943793 w 1967284"/>
              <a:gd name="connsiteY2" fmla="*/ 60193 h 181637"/>
              <a:gd name="connsiteX3" fmla="*/ 1951062 w 1967284"/>
              <a:gd name="connsiteY3" fmla="*/ 24474 h 181637"/>
              <a:gd name="connsiteX4" fmla="*/ 1510530 w 1967284"/>
              <a:gd name="connsiteY4" fmla="*/ 662 h 181637"/>
              <a:gd name="connsiteX5" fmla="*/ 765200 w 1967284"/>
              <a:gd name="connsiteY5" fmla="*/ 64955 h 18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7284" h="181637">
                <a:moveTo>
                  <a:pt x="150837" y="181637"/>
                </a:moveTo>
                <a:cubicBezTo>
                  <a:pt x="77613" y="158023"/>
                  <a:pt x="-81334" y="180446"/>
                  <a:pt x="50825" y="160205"/>
                </a:cubicBezTo>
                <a:cubicBezTo>
                  <a:pt x="182984" y="139964"/>
                  <a:pt x="627087" y="82815"/>
                  <a:pt x="943793" y="60193"/>
                </a:cubicBezTo>
                <a:cubicBezTo>
                  <a:pt x="1260499" y="37571"/>
                  <a:pt x="1856606" y="34396"/>
                  <a:pt x="1951062" y="24474"/>
                </a:cubicBezTo>
                <a:cubicBezTo>
                  <a:pt x="2045518" y="14552"/>
                  <a:pt x="1704999" y="-3704"/>
                  <a:pt x="1510530" y="662"/>
                </a:cubicBezTo>
                <a:cubicBezTo>
                  <a:pt x="1316061" y="5028"/>
                  <a:pt x="979909" y="25466"/>
                  <a:pt x="765200" y="64955"/>
                </a:cubicBezTo>
              </a:path>
            </a:pathLst>
          </a:custGeom>
          <a:noFill/>
          <a:ln w="104775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C762630-8FDE-F708-45F2-9DC2793E2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9795" y="135372"/>
            <a:ext cx="1430004" cy="1913894"/>
          </a:xfrm>
          <a:prstGeom prst="roundRect">
            <a:avLst>
              <a:gd name="adj" fmla="val 9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Google Shape;164;p41">
            <a:extLst>
              <a:ext uri="{FF2B5EF4-FFF2-40B4-BE49-F238E27FC236}">
                <a16:creationId xmlns:a16="http://schemas.microsoft.com/office/drawing/2014/main" id="{15A8324E-A459-7226-E6C8-CB0297D48D3A}"/>
              </a:ext>
            </a:extLst>
          </p:cNvPr>
          <p:cNvSpPr txBox="1"/>
          <p:nvPr/>
        </p:nvSpPr>
        <p:spPr>
          <a:xfrm>
            <a:off x="825002" y="2604818"/>
            <a:ext cx="10182967" cy="344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60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Challenge Intro</a:t>
            </a:r>
          </a:p>
          <a:p>
            <a:pPr marL="457200" indent="-457200">
              <a:spcBef>
                <a:spcPts val="200"/>
              </a:spcBef>
              <a:buClrTx/>
              <a:buFont typeface="+mj-lt"/>
              <a:buAutoNum type="arabicPeriod"/>
            </a:pPr>
            <a:r>
              <a:rPr lang="en-US" sz="4000" dirty="0">
                <a:solidFill>
                  <a:schemeClr val="lt1"/>
                </a:solidFill>
                <a:latin typeface="Roboto"/>
                <a:ea typeface="Roboto"/>
              </a:rPr>
              <a:t>Overview of (some) SDV Projects</a:t>
            </a:r>
          </a:p>
          <a:p>
            <a:pPr marL="457200" indent="-457200">
              <a:spcBef>
                <a:spcPts val="200"/>
              </a:spcBef>
              <a:buClrTx/>
              <a:buFont typeface="+mj-lt"/>
              <a:buAutoNum type="arabicPeriod"/>
            </a:pPr>
            <a:r>
              <a:rPr lang="en-US" sz="4000" dirty="0">
                <a:solidFill>
                  <a:schemeClr val="lt1"/>
                </a:solidFill>
                <a:latin typeface="Roboto"/>
                <a:ea typeface="Roboto"/>
              </a:rPr>
              <a:t>Which SDV Project is for what?</a:t>
            </a:r>
          </a:p>
          <a:p>
            <a:pPr marL="457200" indent="-457200">
              <a:spcBef>
                <a:spcPts val="200"/>
              </a:spcBef>
              <a:buClrTx/>
              <a:buFont typeface="+mj-lt"/>
              <a:buAutoNum type="arabicPeriod"/>
            </a:pPr>
            <a:r>
              <a:rPr lang="en-US" sz="4000" dirty="0">
                <a:solidFill>
                  <a:schemeClr val="lt1"/>
                </a:solidFill>
                <a:latin typeface="Roboto"/>
                <a:ea typeface="Roboto"/>
              </a:rPr>
              <a:t>Easy challenge example with tutorial</a:t>
            </a:r>
          </a:p>
        </p:txBody>
      </p:sp>
    </p:spTree>
    <p:extLst>
      <p:ext uri="{BB962C8B-B14F-4D97-AF65-F5344CB8AC3E}">
        <p14:creationId xmlns:p14="http://schemas.microsoft.com/office/powerpoint/2010/main" val="186027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A2E9E76-04F0-6BAB-8D45-B4782782A809}"/>
              </a:ext>
            </a:extLst>
          </p:cNvPr>
          <p:cNvSpPr txBox="1"/>
          <p:nvPr/>
        </p:nvSpPr>
        <p:spPr>
          <a:xfrm>
            <a:off x="228601" y="135372"/>
            <a:ext cx="40972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[“Eclipse SDV”],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[“Hackathon”],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[“Chapter Two”]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Google Shape;164;p41">
            <a:extLst>
              <a:ext uri="{FF2B5EF4-FFF2-40B4-BE49-F238E27FC236}">
                <a16:creationId xmlns:a16="http://schemas.microsoft.com/office/drawing/2014/main" id="{5175374C-1433-F506-9931-B87FC9784287}"/>
              </a:ext>
            </a:extLst>
          </p:cNvPr>
          <p:cNvSpPr txBox="1"/>
          <p:nvPr/>
        </p:nvSpPr>
        <p:spPr>
          <a:xfrm>
            <a:off x="0" y="381615"/>
            <a:ext cx="22758399" cy="87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de-DE" sz="4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 </a:t>
            </a:r>
            <a:r>
              <a:rPr lang="de-DE" sz="4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de-DE" sz="4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Wire</a:t>
            </a:r>
            <a:endParaRPr lang="de-DE" sz="3600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4DA8978-AEF7-B2CA-0DD0-307991B1EFE9}"/>
              </a:ext>
            </a:extLst>
          </p:cNvPr>
          <p:cNvSpPr/>
          <p:nvPr/>
        </p:nvSpPr>
        <p:spPr>
          <a:xfrm>
            <a:off x="9772536" y="1123554"/>
            <a:ext cx="3605177" cy="464596"/>
          </a:xfrm>
          <a:custGeom>
            <a:avLst/>
            <a:gdLst>
              <a:gd name="connsiteX0" fmla="*/ 158765 w 1968281"/>
              <a:gd name="connsiteY0" fmla="*/ 145082 h 153135"/>
              <a:gd name="connsiteX1" fmla="*/ 58753 w 1968281"/>
              <a:gd name="connsiteY1" fmla="*/ 142700 h 153135"/>
              <a:gd name="connsiteX2" fmla="*/ 951721 w 1968281"/>
              <a:gd name="connsiteY2" fmla="*/ 42688 h 153135"/>
              <a:gd name="connsiteX3" fmla="*/ 1958990 w 1968281"/>
              <a:gd name="connsiteY3" fmla="*/ 6969 h 153135"/>
              <a:gd name="connsiteX4" fmla="*/ 1416065 w 1968281"/>
              <a:gd name="connsiteY4" fmla="*/ 2207 h 153135"/>
              <a:gd name="connsiteX5" fmla="*/ 792178 w 1968281"/>
              <a:gd name="connsiteY5" fmla="*/ 33163 h 153135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73128 w 1975212"/>
              <a:gd name="connsiteY5" fmla="*/ 64955 h 170640"/>
              <a:gd name="connsiteX0" fmla="*/ 158765 w 1975212"/>
              <a:gd name="connsiteY0" fmla="*/ 191162 h 192934"/>
              <a:gd name="connsiteX1" fmla="*/ 58753 w 1975212"/>
              <a:gd name="connsiteY1" fmla="*/ 160205 h 192934"/>
              <a:gd name="connsiteX2" fmla="*/ 951721 w 1975212"/>
              <a:gd name="connsiteY2" fmla="*/ 60193 h 192934"/>
              <a:gd name="connsiteX3" fmla="*/ 1958990 w 1975212"/>
              <a:gd name="connsiteY3" fmla="*/ 24474 h 192934"/>
              <a:gd name="connsiteX4" fmla="*/ 1518458 w 1975212"/>
              <a:gd name="connsiteY4" fmla="*/ 662 h 192934"/>
              <a:gd name="connsiteX5" fmla="*/ 773128 w 1975212"/>
              <a:gd name="connsiteY5" fmla="*/ 64955 h 192934"/>
              <a:gd name="connsiteX0" fmla="*/ 150837 w 1967284"/>
              <a:gd name="connsiteY0" fmla="*/ 191162 h 191162"/>
              <a:gd name="connsiteX1" fmla="*/ 50825 w 1967284"/>
              <a:gd name="connsiteY1" fmla="*/ 160205 h 191162"/>
              <a:gd name="connsiteX2" fmla="*/ 943793 w 1967284"/>
              <a:gd name="connsiteY2" fmla="*/ 60193 h 191162"/>
              <a:gd name="connsiteX3" fmla="*/ 1951062 w 1967284"/>
              <a:gd name="connsiteY3" fmla="*/ 24474 h 191162"/>
              <a:gd name="connsiteX4" fmla="*/ 1510530 w 1967284"/>
              <a:gd name="connsiteY4" fmla="*/ 662 h 191162"/>
              <a:gd name="connsiteX5" fmla="*/ 765200 w 1967284"/>
              <a:gd name="connsiteY5" fmla="*/ 64955 h 191162"/>
              <a:gd name="connsiteX0" fmla="*/ 150837 w 1967284"/>
              <a:gd name="connsiteY0" fmla="*/ 181637 h 181637"/>
              <a:gd name="connsiteX1" fmla="*/ 50825 w 1967284"/>
              <a:gd name="connsiteY1" fmla="*/ 160205 h 181637"/>
              <a:gd name="connsiteX2" fmla="*/ 943793 w 1967284"/>
              <a:gd name="connsiteY2" fmla="*/ 60193 h 181637"/>
              <a:gd name="connsiteX3" fmla="*/ 1951062 w 1967284"/>
              <a:gd name="connsiteY3" fmla="*/ 24474 h 181637"/>
              <a:gd name="connsiteX4" fmla="*/ 1510530 w 1967284"/>
              <a:gd name="connsiteY4" fmla="*/ 662 h 181637"/>
              <a:gd name="connsiteX5" fmla="*/ 765200 w 1967284"/>
              <a:gd name="connsiteY5" fmla="*/ 64955 h 18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7284" h="181637">
                <a:moveTo>
                  <a:pt x="150837" y="181637"/>
                </a:moveTo>
                <a:cubicBezTo>
                  <a:pt x="77613" y="158023"/>
                  <a:pt x="-81334" y="180446"/>
                  <a:pt x="50825" y="160205"/>
                </a:cubicBezTo>
                <a:cubicBezTo>
                  <a:pt x="182984" y="139964"/>
                  <a:pt x="627087" y="82815"/>
                  <a:pt x="943793" y="60193"/>
                </a:cubicBezTo>
                <a:cubicBezTo>
                  <a:pt x="1260499" y="37571"/>
                  <a:pt x="1856606" y="34396"/>
                  <a:pt x="1951062" y="24474"/>
                </a:cubicBezTo>
                <a:cubicBezTo>
                  <a:pt x="2045518" y="14552"/>
                  <a:pt x="1704999" y="-3704"/>
                  <a:pt x="1510530" y="662"/>
                </a:cubicBezTo>
                <a:cubicBezTo>
                  <a:pt x="1316061" y="5028"/>
                  <a:pt x="979909" y="25466"/>
                  <a:pt x="765200" y="64955"/>
                </a:cubicBezTo>
              </a:path>
            </a:pathLst>
          </a:custGeom>
          <a:noFill/>
          <a:ln w="104775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C762630-8FDE-F708-45F2-9DC2793E2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9795" y="135372"/>
            <a:ext cx="1430004" cy="1913894"/>
          </a:xfrm>
          <a:prstGeom prst="roundRect">
            <a:avLst>
              <a:gd name="adj" fmla="val 9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Google Shape;164;p41">
            <a:extLst>
              <a:ext uri="{FF2B5EF4-FFF2-40B4-BE49-F238E27FC236}">
                <a16:creationId xmlns:a16="http://schemas.microsoft.com/office/drawing/2014/main" id="{15A8324E-A459-7226-E6C8-CB0297D48D3A}"/>
              </a:ext>
            </a:extLst>
          </p:cNvPr>
          <p:cNvSpPr txBox="1"/>
          <p:nvPr/>
        </p:nvSpPr>
        <p:spPr>
          <a:xfrm>
            <a:off x="825002" y="2604818"/>
            <a:ext cx="17375075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spcBef>
                <a:spcPts val="200"/>
              </a:spcBef>
              <a:buClrTx/>
            </a:pPr>
            <a:r>
              <a:rPr lang="en-US" sz="4000" b="1" dirty="0">
                <a:solidFill>
                  <a:schemeClr val="lt1"/>
                </a:solidFill>
                <a:latin typeface="Roboto"/>
                <a:ea typeface="Roboto"/>
              </a:rPr>
              <a:t>Overview of (some) SDV Projects and which project is for what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CC5F58-E1EB-B0E8-9F63-BDC4C7344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83" y="10251060"/>
            <a:ext cx="3735270" cy="140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7">
            <a:extLst>
              <a:ext uri="{FF2B5EF4-FFF2-40B4-BE49-F238E27FC236}">
                <a16:creationId xmlns:a16="http://schemas.microsoft.com/office/drawing/2014/main" id="{71971764-0ADE-42AA-9B54-1BF0C0D9A7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88" t="26982" r="20576" b="25966"/>
          <a:stretch/>
        </p:blipFill>
        <p:spPr>
          <a:xfrm>
            <a:off x="481536" y="3596263"/>
            <a:ext cx="3591344" cy="2049960"/>
          </a:xfrm>
          <a:prstGeom prst="rect">
            <a:avLst/>
          </a:prstGeom>
        </p:spPr>
      </p:pic>
      <p:sp>
        <p:nvSpPr>
          <p:cNvPr id="12" name="Google Shape;164;p41">
            <a:extLst>
              <a:ext uri="{FF2B5EF4-FFF2-40B4-BE49-F238E27FC236}">
                <a16:creationId xmlns:a16="http://schemas.microsoft.com/office/drawing/2014/main" id="{CA8BD6CE-068B-1924-85BC-825A524D9E24}"/>
              </a:ext>
            </a:extLst>
          </p:cNvPr>
          <p:cNvSpPr txBox="1"/>
          <p:nvPr/>
        </p:nvSpPr>
        <p:spPr>
          <a:xfrm>
            <a:off x="4769827" y="4134435"/>
            <a:ext cx="16782474" cy="533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spcBef>
                <a:spcPts val="200"/>
              </a:spcBef>
              <a:buClrTx/>
            </a:pP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</a:rPr>
              <a:t>Digital.Auto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 or Eclipse </a:t>
            </a: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</a:rPr>
              <a:t>Autowrx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 is an open Initiative to create the next generation of software-defined vehicle experiences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BF15B4-4564-D17E-8F60-0FB521438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20" y="5619894"/>
            <a:ext cx="4125633" cy="37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E16776DE-D115-F2E2-001D-F5841550F389}"/>
              </a:ext>
            </a:extLst>
          </p:cNvPr>
          <p:cNvSpPr txBox="1"/>
          <p:nvPr/>
        </p:nvSpPr>
        <p:spPr>
          <a:xfrm>
            <a:off x="4769827" y="5299270"/>
            <a:ext cx="140632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Tx/>
            </a:pP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</a:rPr>
              <a:t>Digital.auto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 Playground is to test and simulate your Ideas. Try out your Business logic or Game within the Browser with no other tools needed. But “just” a simulation. The deployment to Hardware is ongoing. You can create </a:t>
            </a: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</a:rPr>
              <a:t>Velocitas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 Applications out of the playground with one click.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549C3338-A122-8636-A4C5-CF773817C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002" y="6860345"/>
            <a:ext cx="3366876" cy="1290636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0884259D-9AE0-2035-63FC-A8FC46336CAB}"/>
              </a:ext>
            </a:extLst>
          </p:cNvPr>
          <p:cNvSpPr txBox="1"/>
          <p:nvPr/>
        </p:nvSpPr>
        <p:spPr>
          <a:xfrm>
            <a:off x="4769827" y="6905498"/>
            <a:ext cx="14063296" cy="1225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Tx/>
            </a:pP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The Vehicle Signal Specification introduces a domain taxonomy for vehicle signals. </a:t>
            </a:r>
            <a:b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</a:b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VSS introduces a syntax for defining vehicle signals in a structured manner and builds a catalog of signals related to vehicles. 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  <a:sym typeface="Wingdings" panose="05000000000000000000" pitchFamily="2" charset="2"/>
              </a:rPr>
              <a:t> This is your interface data definition!</a:t>
            </a:r>
            <a:endParaRPr lang="en-US" sz="2400" b="1" dirty="0">
              <a:solidFill>
                <a:schemeClr val="lt1"/>
              </a:solidFill>
              <a:latin typeface="Roboto"/>
              <a:ea typeface="Roboto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D0552DD2-81F8-B70D-ABC4-BF10318EBCD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6499" b="40148"/>
          <a:stretch/>
        </p:blipFill>
        <p:spPr>
          <a:xfrm>
            <a:off x="228601" y="8275017"/>
            <a:ext cx="4368498" cy="1320257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ADE0F3AB-9CD0-3D86-89A6-ADC05238F4DE}"/>
              </a:ext>
            </a:extLst>
          </p:cNvPr>
          <p:cNvSpPr txBox="1"/>
          <p:nvPr/>
        </p:nvSpPr>
        <p:spPr>
          <a:xfrm>
            <a:off x="4769827" y="8461839"/>
            <a:ext cx="14063296" cy="159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Tx/>
            </a:pP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</a:rPr>
              <a:t>Velocitas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 brings you a full SDK for Vehicle Applications on top of the VSS data signal specification.</a:t>
            </a:r>
          </a:p>
          <a:p>
            <a:pPr>
              <a:spcBef>
                <a:spcPts val="200"/>
              </a:spcBef>
              <a:buClrTx/>
            </a:pP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It works seamlessly together with the </a:t>
            </a: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</a:rPr>
              <a:t>KUKSA.val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</a:rPr>
              <a:t>databroker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 and </a:t>
            </a: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</a:rPr>
              <a:t>digital.auto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 playground. The outcome of a </a:t>
            </a: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</a:rPr>
              <a:t>Velocitas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 build is an executable OCI container which can be executed by docker, </a:t>
            </a: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</a:rPr>
              <a:t>podman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, </a:t>
            </a: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</a:rPr>
              <a:t>kanto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-cm or other container runtimes. You can deploy and manage it with Eclipse </a:t>
            </a: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</a:rPr>
              <a:t>Ankaios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6F95BFC-6DA7-0615-8871-F5CE78556238}"/>
              </a:ext>
            </a:extLst>
          </p:cNvPr>
          <p:cNvSpPr txBox="1"/>
          <p:nvPr/>
        </p:nvSpPr>
        <p:spPr>
          <a:xfrm>
            <a:off x="4769827" y="10387512"/>
            <a:ext cx="14063296" cy="1225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Tx/>
            </a:pP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</a:rPr>
              <a:t>KUKSA.val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 project is bringing you the </a:t>
            </a: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</a:rPr>
              <a:t>databroker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 and the vehicle abstraction with its providers. This implements the basis for a faster and leaner development of Vehicle Applications.</a:t>
            </a:r>
          </a:p>
          <a:p>
            <a:pPr>
              <a:spcBef>
                <a:spcPts val="200"/>
              </a:spcBef>
              <a:buClrTx/>
            </a:pP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With the KUKSA-python-SDK you can also directly try out things to access the vehicle data.</a:t>
            </a:r>
          </a:p>
        </p:txBody>
      </p:sp>
    </p:spTree>
    <p:extLst>
      <p:ext uri="{BB962C8B-B14F-4D97-AF65-F5344CB8AC3E}">
        <p14:creationId xmlns:p14="http://schemas.microsoft.com/office/powerpoint/2010/main" val="360839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A2E9E76-04F0-6BAB-8D45-B4782782A809}"/>
              </a:ext>
            </a:extLst>
          </p:cNvPr>
          <p:cNvSpPr txBox="1"/>
          <p:nvPr/>
        </p:nvSpPr>
        <p:spPr>
          <a:xfrm>
            <a:off x="228601" y="135372"/>
            <a:ext cx="40972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[“Eclipse SDV”],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[“Hackathon”],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[“Chapter Two”]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Google Shape;164;p41">
            <a:extLst>
              <a:ext uri="{FF2B5EF4-FFF2-40B4-BE49-F238E27FC236}">
                <a16:creationId xmlns:a16="http://schemas.microsoft.com/office/drawing/2014/main" id="{5175374C-1433-F506-9931-B87FC9784287}"/>
              </a:ext>
            </a:extLst>
          </p:cNvPr>
          <p:cNvSpPr txBox="1"/>
          <p:nvPr/>
        </p:nvSpPr>
        <p:spPr>
          <a:xfrm>
            <a:off x="0" y="381615"/>
            <a:ext cx="22758399" cy="87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de-DE" sz="4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 </a:t>
            </a:r>
            <a:r>
              <a:rPr lang="de-DE" sz="4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de-DE" sz="4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Wire</a:t>
            </a:r>
            <a:endParaRPr lang="de-DE" sz="3600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4DA8978-AEF7-B2CA-0DD0-307991B1EFE9}"/>
              </a:ext>
            </a:extLst>
          </p:cNvPr>
          <p:cNvSpPr/>
          <p:nvPr/>
        </p:nvSpPr>
        <p:spPr>
          <a:xfrm>
            <a:off x="9772536" y="1123554"/>
            <a:ext cx="3605177" cy="464596"/>
          </a:xfrm>
          <a:custGeom>
            <a:avLst/>
            <a:gdLst>
              <a:gd name="connsiteX0" fmla="*/ 158765 w 1968281"/>
              <a:gd name="connsiteY0" fmla="*/ 145082 h 153135"/>
              <a:gd name="connsiteX1" fmla="*/ 58753 w 1968281"/>
              <a:gd name="connsiteY1" fmla="*/ 142700 h 153135"/>
              <a:gd name="connsiteX2" fmla="*/ 951721 w 1968281"/>
              <a:gd name="connsiteY2" fmla="*/ 42688 h 153135"/>
              <a:gd name="connsiteX3" fmla="*/ 1958990 w 1968281"/>
              <a:gd name="connsiteY3" fmla="*/ 6969 h 153135"/>
              <a:gd name="connsiteX4" fmla="*/ 1416065 w 1968281"/>
              <a:gd name="connsiteY4" fmla="*/ 2207 h 153135"/>
              <a:gd name="connsiteX5" fmla="*/ 792178 w 1968281"/>
              <a:gd name="connsiteY5" fmla="*/ 33163 h 153135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73128 w 1975212"/>
              <a:gd name="connsiteY5" fmla="*/ 64955 h 170640"/>
              <a:gd name="connsiteX0" fmla="*/ 158765 w 1975212"/>
              <a:gd name="connsiteY0" fmla="*/ 191162 h 192934"/>
              <a:gd name="connsiteX1" fmla="*/ 58753 w 1975212"/>
              <a:gd name="connsiteY1" fmla="*/ 160205 h 192934"/>
              <a:gd name="connsiteX2" fmla="*/ 951721 w 1975212"/>
              <a:gd name="connsiteY2" fmla="*/ 60193 h 192934"/>
              <a:gd name="connsiteX3" fmla="*/ 1958990 w 1975212"/>
              <a:gd name="connsiteY3" fmla="*/ 24474 h 192934"/>
              <a:gd name="connsiteX4" fmla="*/ 1518458 w 1975212"/>
              <a:gd name="connsiteY4" fmla="*/ 662 h 192934"/>
              <a:gd name="connsiteX5" fmla="*/ 773128 w 1975212"/>
              <a:gd name="connsiteY5" fmla="*/ 64955 h 192934"/>
              <a:gd name="connsiteX0" fmla="*/ 150837 w 1967284"/>
              <a:gd name="connsiteY0" fmla="*/ 191162 h 191162"/>
              <a:gd name="connsiteX1" fmla="*/ 50825 w 1967284"/>
              <a:gd name="connsiteY1" fmla="*/ 160205 h 191162"/>
              <a:gd name="connsiteX2" fmla="*/ 943793 w 1967284"/>
              <a:gd name="connsiteY2" fmla="*/ 60193 h 191162"/>
              <a:gd name="connsiteX3" fmla="*/ 1951062 w 1967284"/>
              <a:gd name="connsiteY3" fmla="*/ 24474 h 191162"/>
              <a:gd name="connsiteX4" fmla="*/ 1510530 w 1967284"/>
              <a:gd name="connsiteY4" fmla="*/ 662 h 191162"/>
              <a:gd name="connsiteX5" fmla="*/ 765200 w 1967284"/>
              <a:gd name="connsiteY5" fmla="*/ 64955 h 191162"/>
              <a:gd name="connsiteX0" fmla="*/ 150837 w 1967284"/>
              <a:gd name="connsiteY0" fmla="*/ 181637 h 181637"/>
              <a:gd name="connsiteX1" fmla="*/ 50825 w 1967284"/>
              <a:gd name="connsiteY1" fmla="*/ 160205 h 181637"/>
              <a:gd name="connsiteX2" fmla="*/ 943793 w 1967284"/>
              <a:gd name="connsiteY2" fmla="*/ 60193 h 181637"/>
              <a:gd name="connsiteX3" fmla="*/ 1951062 w 1967284"/>
              <a:gd name="connsiteY3" fmla="*/ 24474 h 181637"/>
              <a:gd name="connsiteX4" fmla="*/ 1510530 w 1967284"/>
              <a:gd name="connsiteY4" fmla="*/ 662 h 181637"/>
              <a:gd name="connsiteX5" fmla="*/ 765200 w 1967284"/>
              <a:gd name="connsiteY5" fmla="*/ 64955 h 18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7284" h="181637">
                <a:moveTo>
                  <a:pt x="150837" y="181637"/>
                </a:moveTo>
                <a:cubicBezTo>
                  <a:pt x="77613" y="158023"/>
                  <a:pt x="-81334" y="180446"/>
                  <a:pt x="50825" y="160205"/>
                </a:cubicBezTo>
                <a:cubicBezTo>
                  <a:pt x="182984" y="139964"/>
                  <a:pt x="627087" y="82815"/>
                  <a:pt x="943793" y="60193"/>
                </a:cubicBezTo>
                <a:cubicBezTo>
                  <a:pt x="1260499" y="37571"/>
                  <a:pt x="1856606" y="34396"/>
                  <a:pt x="1951062" y="24474"/>
                </a:cubicBezTo>
                <a:cubicBezTo>
                  <a:pt x="2045518" y="14552"/>
                  <a:pt x="1704999" y="-3704"/>
                  <a:pt x="1510530" y="662"/>
                </a:cubicBezTo>
                <a:cubicBezTo>
                  <a:pt x="1316061" y="5028"/>
                  <a:pt x="979909" y="25466"/>
                  <a:pt x="765200" y="64955"/>
                </a:cubicBezTo>
              </a:path>
            </a:pathLst>
          </a:custGeom>
          <a:noFill/>
          <a:ln w="104775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C762630-8FDE-F708-45F2-9DC2793E2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9795" y="135372"/>
            <a:ext cx="1430004" cy="1913894"/>
          </a:xfrm>
          <a:prstGeom prst="roundRect">
            <a:avLst>
              <a:gd name="adj" fmla="val 9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Google Shape;164;p41">
            <a:extLst>
              <a:ext uri="{FF2B5EF4-FFF2-40B4-BE49-F238E27FC236}">
                <a16:creationId xmlns:a16="http://schemas.microsoft.com/office/drawing/2014/main" id="{15A8324E-A459-7226-E6C8-CB0297D48D3A}"/>
              </a:ext>
            </a:extLst>
          </p:cNvPr>
          <p:cNvSpPr txBox="1"/>
          <p:nvPr/>
        </p:nvSpPr>
        <p:spPr>
          <a:xfrm>
            <a:off x="825002" y="2604818"/>
            <a:ext cx="10182967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spcBef>
                <a:spcPts val="200"/>
              </a:spcBef>
              <a:buClrTx/>
            </a:pPr>
            <a:r>
              <a:rPr lang="en-US" sz="4000" b="1" dirty="0">
                <a:solidFill>
                  <a:schemeClr val="lt1"/>
                </a:solidFill>
                <a:latin typeface="Roboto"/>
                <a:ea typeface="Roboto"/>
              </a:rPr>
              <a:t>Overview of (some) SDV Projects</a:t>
            </a:r>
          </a:p>
        </p:txBody>
      </p:sp>
      <p:sp>
        <p:nvSpPr>
          <p:cNvPr id="12" name="Google Shape;164;p41">
            <a:extLst>
              <a:ext uri="{FF2B5EF4-FFF2-40B4-BE49-F238E27FC236}">
                <a16:creationId xmlns:a16="http://schemas.microsoft.com/office/drawing/2014/main" id="{CA8BD6CE-068B-1924-85BC-825A524D9E24}"/>
              </a:ext>
            </a:extLst>
          </p:cNvPr>
          <p:cNvSpPr txBox="1"/>
          <p:nvPr/>
        </p:nvSpPr>
        <p:spPr>
          <a:xfrm>
            <a:off x="4769827" y="4120898"/>
            <a:ext cx="16782474" cy="1272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spcBef>
                <a:spcPts val="200"/>
              </a:spcBef>
              <a:buClrTx/>
            </a:pP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Eclipse </a:t>
            </a: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</a:rPr>
              <a:t>Ankaios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 provides workload and container orchestration for automotive High Performance Computing (HPC) software . While it can be used for various fields of applications, it is developed from scratch for automotive use cases and provides a slim yet powerful solution to manage containerized applications.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16776DE-D115-F2E2-001D-F5841550F389}"/>
              </a:ext>
            </a:extLst>
          </p:cNvPr>
          <p:cNvSpPr txBox="1"/>
          <p:nvPr/>
        </p:nvSpPr>
        <p:spPr>
          <a:xfrm>
            <a:off x="4769827" y="7518490"/>
            <a:ext cx="140632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Tx/>
            </a:pP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Open1722 is an implementation of the IEEE 1722 protocol, for streaming audio/video, tunneling CAN/LIN messages and enabling remote access to peripheral bus systems.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884259D-9AE0-2035-63FC-A8FC46336CAB}"/>
              </a:ext>
            </a:extLst>
          </p:cNvPr>
          <p:cNvSpPr txBox="1"/>
          <p:nvPr/>
        </p:nvSpPr>
        <p:spPr>
          <a:xfrm>
            <a:off x="4769827" y="8888148"/>
            <a:ext cx="140632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Tx/>
            </a:pP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</a:rPr>
              <a:t>ThreadX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 is Eclipse Foundation's advanced industrial grade Real-Time Operating System (RTOS). It is designed specifically for deeply embedded, real-time, and IoT applications.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E0F3AB-9CD0-3D86-89A6-ADC05238F4DE}"/>
              </a:ext>
            </a:extLst>
          </p:cNvPr>
          <p:cNvSpPr txBox="1"/>
          <p:nvPr/>
        </p:nvSpPr>
        <p:spPr>
          <a:xfrm>
            <a:off x="4769827" y="10360977"/>
            <a:ext cx="140632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Tx/>
            </a:pP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Arduino is an open-source electronics platform based on easy-to-use hardware and software. Arduino boards are able to read inputs - light on a sensor, a finger on a button, or a Twitter message - and turn it into an output - activating a motor, turning on an LED, publishing something online..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6F95BFC-6DA7-0615-8871-F5CE78556238}"/>
              </a:ext>
            </a:extLst>
          </p:cNvPr>
          <p:cNvSpPr txBox="1"/>
          <p:nvPr/>
        </p:nvSpPr>
        <p:spPr>
          <a:xfrm>
            <a:off x="4769827" y="5606956"/>
            <a:ext cx="163299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Tx/>
            </a:pP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The </a:t>
            </a: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</a:rPr>
              <a:t>Ankaios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 Dashboard </a:t>
            </a: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</a:rPr>
              <a:t>ist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 the </a:t>
            </a: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</a:rPr>
              <a:t>ui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 interface for Eclipse </a:t>
            </a: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</a:rPr>
              <a:t>Ankaios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 project. It offers insights into a running </a:t>
            </a:r>
            <a:r>
              <a:rPr lang="en-US" sz="2400" b="1" dirty="0" err="1">
                <a:solidFill>
                  <a:schemeClr val="lt1"/>
                </a:solidFill>
                <a:latin typeface="Roboto"/>
                <a:ea typeface="Roboto"/>
              </a:rPr>
              <a:t>ankaios</a:t>
            </a: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</a:rPr>
              <a:t> cluster, allows for modification/deletion/creation of workloads and offers a dependency graph for easier understanding of the interdependencies between workloads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1150DC8-5D9D-F81C-5BB4-C073194C8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4458624"/>
            <a:ext cx="4368498" cy="74264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C2ED39E-6FC6-2067-63C1-9BDC8D514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819" y="7307397"/>
            <a:ext cx="1296061" cy="129606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26EAEF8-4318-827E-2640-F4DA2144945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368" y="10360977"/>
            <a:ext cx="3469448" cy="142503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14BA48F-C135-982A-8029-0E63FFA689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743" y="8825979"/>
            <a:ext cx="3218211" cy="1094190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9450FBC4-B134-ED79-BCF0-22C2CC86689A}"/>
              </a:ext>
            </a:extLst>
          </p:cNvPr>
          <p:cNvGrpSpPr/>
          <p:nvPr/>
        </p:nvGrpSpPr>
        <p:grpSpPr>
          <a:xfrm>
            <a:off x="228599" y="5642076"/>
            <a:ext cx="4777450" cy="1325515"/>
            <a:chOff x="228599" y="5642076"/>
            <a:chExt cx="4777450" cy="1325515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E4288D76-83DD-1FE2-AF03-3262C9D13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599" y="5642076"/>
              <a:ext cx="4368498" cy="742644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8406F46-97E9-27F6-10C5-D6BD26C11A9E}"/>
                </a:ext>
              </a:extLst>
            </p:cNvPr>
            <p:cNvSpPr txBox="1"/>
            <p:nvPr/>
          </p:nvSpPr>
          <p:spPr>
            <a:xfrm>
              <a:off x="803743" y="6259705"/>
              <a:ext cx="420230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ln w="25400">
                    <a:solidFill>
                      <a:schemeClr val="tx1"/>
                    </a:solidFill>
                  </a:ln>
                  <a:solidFill>
                    <a:schemeClr val="lt1"/>
                  </a:solidFill>
                  <a:effectLst>
                    <a:reflection blurRad="6350" stA="28000" endPos="40000" dir="5400000" sy="-100000" algn="bl" rotWithShape="0"/>
                  </a:effectLst>
                  <a:latin typeface="Trade Gothic Next Heavy" panose="020F0502020204030204" pitchFamily="34" charset="0"/>
                  <a:ea typeface="Roboto"/>
                </a:rPr>
                <a:t>Dashboard</a:t>
              </a:r>
              <a:endParaRPr lang="en-US" sz="3600" dirty="0">
                <a:ln w="25400">
                  <a:solidFill>
                    <a:schemeClr val="tx1"/>
                  </a:solidFill>
                </a:ln>
                <a:effectLst>
                  <a:reflection blurRad="6350" stA="28000" endPos="40000" dir="5400000" sy="-100000" algn="bl" rotWithShape="0"/>
                </a:effectLst>
                <a:latin typeface="Trade Gothic Next Heavy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21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A2E9E76-04F0-6BAB-8D45-B4782782A809}"/>
              </a:ext>
            </a:extLst>
          </p:cNvPr>
          <p:cNvSpPr txBox="1"/>
          <p:nvPr/>
        </p:nvSpPr>
        <p:spPr>
          <a:xfrm>
            <a:off x="228601" y="135372"/>
            <a:ext cx="40972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[“Eclipse SDV”],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[“Hackathon”],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[“Chapter Two”]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Google Shape;164;p41">
            <a:extLst>
              <a:ext uri="{FF2B5EF4-FFF2-40B4-BE49-F238E27FC236}">
                <a16:creationId xmlns:a16="http://schemas.microsoft.com/office/drawing/2014/main" id="{5175374C-1433-F506-9931-B87FC9784287}"/>
              </a:ext>
            </a:extLst>
          </p:cNvPr>
          <p:cNvSpPr txBox="1"/>
          <p:nvPr/>
        </p:nvSpPr>
        <p:spPr>
          <a:xfrm>
            <a:off x="0" y="381615"/>
            <a:ext cx="22758399" cy="87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de-DE" sz="4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 </a:t>
            </a:r>
            <a:r>
              <a:rPr lang="de-DE" sz="4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de-DE" sz="4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Wire</a:t>
            </a:r>
            <a:endParaRPr lang="de-DE" sz="3600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4DA8978-AEF7-B2CA-0DD0-307991B1EFE9}"/>
              </a:ext>
            </a:extLst>
          </p:cNvPr>
          <p:cNvSpPr/>
          <p:nvPr/>
        </p:nvSpPr>
        <p:spPr>
          <a:xfrm>
            <a:off x="9772536" y="1123554"/>
            <a:ext cx="3605177" cy="464596"/>
          </a:xfrm>
          <a:custGeom>
            <a:avLst/>
            <a:gdLst>
              <a:gd name="connsiteX0" fmla="*/ 158765 w 1968281"/>
              <a:gd name="connsiteY0" fmla="*/ 145082 h 153135"/>
              <a:gd name="connsiteX1" fmla="*/ 58753 w 1968281"/>
              <a:gd name="connsiteY1" fmla="*/ 142700 h 153135"/>
              <a:gd name="connsiteX2" fmla="*/ 951721 w 1968281"/>
              <a:gd name="connsiteY2" fmla="*/ 42688 h 153135"/>
              <a:gd name="connsiteX3" fmla="*/ 1958990 w 1968281"/>
              <a:gd name="connsiteY3" fmla="*/ 6969 h 153135"/>
              <a:gd name="connsiteX4" fmla="*/ 1416065 w 1968281"/>
              <a:gd name="connsiteY4" fmla="*/ 2207 h 153135"/>
              <a:gd name="connsiteX5" fmla="*/ 792178 w 1968281"/>
              <a:gd name="connsiteY5" fmla="*/ 33163 h 153135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73128 w 1975212"/>
              <a:gd name="connsiteY5" fmla="*/ 64955 h 170640"/>
              <a:gd name="connsiteX0" fmla="*/ 158765 w 1975212"/>
              <a:gd name="connsiteY0" fmla="*/ 191162 h 192934"/>
              <a:gd name="connsiteX1" fmla="*/ 58753 w 1975212"/>
              <a:gd name="connsiteY1" fmla="*/ 160205 h 192934"/>
              <a:gd name="connsiteX2" fmla="*/ 951721 w 1975212"/>
              <a:gd name="connsiteY2" fmla="*/ 60193 h 192934"/>
              <a:gd name="connsiteX3" fmla="*/ 1958990 w 1975212"/>
              <a:gd name="connsiteY3" fmla="*/ 24474 h 192934"/>
              <a:gd name="connsiteX4" fmla="*/ 1518458 w 1975212"/>
              <a:gd name="connsiteY4" fmla="*/ 662 h 192934"/>
              <a:gd name="connsiteX5" fmla="*/ 773128 w 1975212"/>
              <a:gd name="connsiteY5" fmla="*/ 64955 h 192934"/>
              <a:gd name="connsiteX0" fmla="*/ 150837 w 1967284"/>
              <a:gd name="connsiteY0" fmla="*/ 191162 h 191162"/>
              <a:gd name="connsiteX1" fmla="*/ 50825 w 1967284"/>
              <a:gd name="connsiteY1" fmla="*/ 160205 h 191162"/>
              <a:gd name="connsiteX2" fmla="*/ 943793 w 1967284"/>
              <a:gd name="connsiteY2" fmla="*/ 60193 h 191162"/>
              <a:gd name="connsiteX3" fmla="*/ 1951062 w 1967284"/>
              <a:gd name="connsiteY3" fmla="*/ 24474 h 191162"/>
              <a:gd name="connsiteX4" fmla="*/ 1510530 w 1967284"/>
              <a:gd name="connsiteY4" fmla="*/ 662 h 191162"/>
              <a:gd name="connsiteX5" fmla="*/ 765200 w 1967284"/>
              <a:gd name="connsiteY5" fmla="*/ 64955 h 191162"/>
              <a:gd name="connsiteX0" fmla="*/ 150837 w 1967284"/>
              <a:gd name="connsiteY0" fmla="*/ 181637 h 181637"/>
              <a:gd name="connsiteX1" fmla="*/ 50825 w 1967284"/>
              <a:gd name="connsiteY1" fmla="*/ 160205 h 181637"/>
              <a:gd name="connsiteX2" fmla="*/ 943793 w 1967284"/>
              <a:gd name="connsiteY2" fmla="*/ 60193 h 181637"/>
              <a:gd name="connsiteX3" fmla="*/ 1951062 w 1967284"/>
              <a:gd name="connsiteY3" fmla="*/ 24474 h 181637"/>
              <a:gd name="connsiteX4" fmla="*/ 1510530 w 1967284"/>
              <a:gd name="connsiteY4" fmla="*/ 662 h 181637"/>
              <a:gd name="connsiteX5" fmla="*/ 765200 w 1967284"/>
              <a:gd name="connsiteY5" fmla="*/ 64955 h 18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7284" h="181637">
                <a:moveTo>
                  <a:pt x="150837" y="181637"/>
                </a:moveTo>
                <a:cubicBezTo>
                  <a:pt x="77613" y="158023"/>
                  <a:pt x="-81334" y="180446"/>
                  <a:pt x="50825" y="160205"/>
                </a:cubicBezTo>
                <a:cubicBezTo>
                  <a:pt x="182984" y="139964"/>
                  <a:pt x="627087" y="82815"/>
                  <a:pt x="943793" y="60193"/>
                </a:cubicBezTo>
                <a:cubicBezTo>
                  <a:pt x="1260499" y="37571"/>
                  <a:pt x="1856606" y="34396"/>
                  <a:pt x="1951062" y="24474"/>
                </a:cubicBezTo>
                <a:cubicBezTo>
                  <a:pt x="2045518" y="14552"/>
                  <a:pt x="1704999" y="-3704"/>
                  <a:pt x="1510530" y="662"/>
                </a:cubicBezTo>
                <a:cubicBezTo>
                  <a:pt x="1316061" y="5028"/>
                  <a:pt x="979909" y="25466"/>
                  <a:pt x="765200" y="64955"/>
                </a:cubicBezTo>
              </a:path>
            </a:pathLst>
          </a:custGeom>
          <a:noFill/>
          <a:ln w="104775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C762630-8FDE-F708-45F2-9DC2793E2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9795" y="135372"/>
            <a:ext cx="1430004" cy="1913894"/>
          </a:xfrm>
          <a:prstGeom prst="roundRect">
            <a:avLst>
              <a:gd name="adj" fmla="val 9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Google Shape;164;p41">
            <a:extLst>
              <a:ext uri="{FF2B5EF4-FFF2-40B4-BE49-F238E27FC236}">
                <a16:creationId xmlns:a16="http://schemas.microsoft.com/office/drawing/2014/main" id="{15A8324E-A459-7226-E6C8-CB0297D48D3A}"/>
              </a:ext>
            </a:extLst>
          </p:cNvPr>
          <p:cNvSpPr txBox="1"/>
          <p:nvPr/>
        </p:nvSpPr>
        <p:spPr>
          <a:xfrm>
            <a:off x="725345" y="2217556"/>
            <a:ext cx="10182967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spcBef>
                <a:spcPts val="200"/>
              </a:spcBef>
              <a:buClrTx/>
            </a:pPr>
            <a:r>
              <a:rPr lang="en-US" sz="4000" dirty="0">
                <a:solidFill>
                  <a:schemeClr val="lt1"/>
                </a:solidFill>
                <a:latin typeface="Roboto"/>
                <a:ea typeface="Roboto"/>
              </a:rPr>
              <a:t>Example E/E Architecture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0162BDC-11D0-3BBA-C184-F66A53A59042}"/>
              </a:ext>
            </a:extLst>
          </p:cNvPr>
          <p:cNvCxnSpPr>
            <a:cxnSpLocks/>
          </p:cNvCxnSpPr>
          <p:nvPr/>
        </p:nvCxnSpPr>
        <p:spPr>
          <a:xfrm flipH="1">
            <a:off x="9374727" y="6617326"/>
            <a:ext cx="4882836" cy="0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2DEE3120-466B-3430-9FBC-0E4828E56D2E}"/>
              </a:ext>
            </a:extLst>
          </p:cNvPr>
          <p:cNvSpPr/>
          <p:nvPr/>
        </p:nvSpPr>
        <p:spPr>
          <a:xfrm>
            <a:off x="1365994" y="10345939"/>
            <a:ext cx="20077495" cy="2134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33410" indent="-533410">
              <a:buFont typeface="Wingdings" panose="05000000000000000000" pitchFamily="2" charset="2"/>
              <a:buChar char="§"/>
            </a:pPr>
            <a:endParaRPr lang="de-DE" sz="3493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5" name="Grafik 11">
            <a:extLst>
              <a:ext uri="{FF2B5EF4-FFF2-40B4-BE49-F238E27FC236}">
                <a16:creationId xmlns:a16="http://schemas.microsoft.com/office/drawing/2014/main" id="{F690E778-2426-C989-221D-B0A2F923D559}"/>
              </a:ext>
            </a:extLst>
          </p:cNvPr>
          <p:cNvSpPr/>
          <p:nvPr/>
        </p:nvSpPr>
        <p:spPr>
          <a:xfrm>
            <a:off x="4424121" y="3145003"/>
            <a:ext cx="13910157" cy="6944661"/>
          </a:xfrm>
          <a:custGeom>
            <a:avLst/>
            <a:gdLst>
              <a:gd name="connsiteX0" fmla="*/ 2669191 w 2669285"/>
              <a:gd name="connsiteY0" fmla="*/ 612988 h 1225211"/>
              <a:gd name="connsiteX1" fmla="*/ 2599563 w 2669285"/>
              <a:gd name="connsiteY1" fmla="*/ 221796 h 1225211"/>
              <a:gd name="connsiteX2" fmla="*/ 2600230 w 2669285"/>
              <a:gd name="connsiteY2" fmla="*/ 221796 h 1225211"/>
              <a:gd name="connsiteX3" fmla="*/ 2597849 w 2669285"/>
              <a:gd name="connsiteY3" fmla="*/ 217415 h 1225211"/>
              <a:gd name="connsiteX4" fmla="*/ 2597277 w 2669285"/>
              <a:gd name="connsiteY4" fmla="*/ 217415 h 1225211"/>
              <a:gd name="connsiteX5" fmla="*/ 2588038 w 2669285"/>
              <a:gd name="connsiteY5" fmla="*/ 201222 h 1225211"/>
              <a:gd name="connsiteX6" fmla="*/ 2588038 w 2669285"/>
              <a:gd name="connsiteY6" fmla="*/ 201222 h 1225211"/>
              <a:gd name="connsiteX7" fmla="*/ 2584990 w 2669285"/>
              <a:gd name="connsiteY7" fmla="*/ 196364 h 1225211"/>
              <a:gd name="connsiteX8" fmla="*/ 2547557 w 2669285"/>
              <a:gd name="connsiteY8" fmla="*/ 133118 h 1225211"/>
              <a:gd name="connsiteX9" fmla="*/ 2539174 w 2669285"/>
              <a:gd name="connsiteY9" fmla="*/ 127213 h 1225211"/>
              <a:gd name="connsiteX10" fmla="*/ 2538317 w 2669285"/>
              <a:gd name="connsiteY10" fmla="*/ 126641 h 1225211"/>
              <a:gd name="connsiteX11" fmla="*/ 2529364 w 2669285"/>
              <a:gd name="connsiteY11" fmla="*/ 121974 h 1225211"/>
              <a:gd name="connsiteX12" fmla="*/ 2527745 w 2669285"/>
              <a:gd name="connsiteY12" fmla="*/ 121212 h 1225211"/>
              <a:gd name="connsiteX13" fmla="*/ 2518315 w 2669285"/>
              <a:gd name="connsiteY13" fmla="*/ 117497 h 1225211"/>
              <a:gd name="connsiteX14" fmla="*/ 2516124 w 2669285"/>
              <a:gd name="connsiteY14" fmla="*/ 116735 h 1225211"/>
              <a:gd name="connsiteX15" fmla="*/ 2506409 w 2669285"/>
              <a:gd name="connsiteY15" fmla="*/ 113783 h 1225211"/>
              <a:gd name="connsiteX16" fmla="*/ 2503646 w 2669285"/>
              <a:gd name="connsiteY16" fmla="*/ 113116 h 1225211"/>
              <a:gd name="connsiteX17" fmla="*/ 2493836 w 2669285"/>
              <a:gd name="connsiteY17" fmla="*/ 110830 h 1225211"/>
              <a:gd name="connsiteX18" fmla="*/ 2490502 w 2669285"/>
              <a:gd name="connsiteY18" fmla="*/ 110163 h 1225211"/>
              <a:gd name="connsiteX19" fmla="*/ 2482215 w 2669285"/>
              <a:gd name="connsiteY19" fmla="*/ 108734 h 1225211"/>
              <a:gd name="connsiteX20" fmla="*/ 2476786 w 2669285"/>
              <a:gd name="connsiteY20" fmla="*/ 107972 h 1225211"/>
              <a:gd name="connsiteX21" fmla="*/ 2470499 w 2669285"/>
              <a:gd name="connsiteY21" fmla="*/ 107210 h 1225211"/>
              <a:gd name="connsiteX22" fmla="*/ 2461641 w 2669285"/>
              <a:gd name="connsiteY22" fmla="*/ 106258 h 1225211"/>
              <a:gd name="connsiteX23" fmla="*/ 2458403 w 2669285"/>
              <a:gd name="connsiteY23" fmla="*/ 105972 h 1225211"/>
              <a:gd name="connsiteX24" fmla="*/ 2454212 w 2669285"/>
              <a:gd name="connsiteY24" fmla="*/ 105591 h 1225211"/>
              <a:gd name="connsiteX25" fmla="*/ 2408968 w 2669285"/>
              <a:gd name="connsiteY25" fmla="*/ 104829 h 1225211"/>
              <a:gd name="connsiteX26" fmla="*/ 2408777 w 2669285"/>
              <a:gd name="connsiteY26" fmla="*/ 104829 h 1225211"/>
              <a:gd name="connsiteX27" fmla="*/ 2404491 w 2669285"/>
              <a:gd name="connsiteY27" fmla="*/ 104924 h 1225211"/>
              <a:gd name="connsiteX28" fmla="*/ 2403253 w 2669285"/>
              <a:gd name="connsiteY28" fmla="*/ 104924 h 1225211"/>
              <a:gd name="connsiteX29" fmla="*/ 2399919 w 2669285"/>
              <a:gd name="connsiteY29" fmla="*/ 105020 h 1225211"/>
              <a:gd name="connsiteX30" fmla="*/ 2398300 w 2669285"/>
              <a:gd name="connsiteY30" fmla="*/ 105020 h 1225211"/>
              <a:gd name="connsiteX31" fmla="*/ 2395728 w 2669285"/>
              <a:gd name="connsiteY31" fmla="*/ 105115 h 1225211"/>
              <a:gd name="connsiteX32" fmla="*/ 2393728 w 2669285"/>
              <a:gd name="connsiteY32" fmla="*/ 105210 h 1225211"/>
              <a:gd name="connsiteX33" fmla="*/ 2391823 w 2669285"/>
              <a:gd name="connsiteY33" fmla="*/ 105305 h 1225211"/>
              <a:gd name="connsiteX34" fmla="*/ 2389823 w 2669285"/>
              <a:gd name="connsiteY34" fmla="*/ 105401 h 1225211"/>
              <a:gd name="connsiteX35" fmla="*/ 2388203 w 2669285"/>
              <a:gd name="connsiteY35" fmla="*/ 105496 h 1225211"/>
              <a:gd name="connsiteX36" fmla="*/ 2386489 w 2669285"/>
              <a:gd name="connsiteY36" fmla="*/ 105591 h 1225211"/>
              <a:gd name="connsiteX37" fmla="*/ 2385155 w 2669285"/>
              <a:gd name="connsiteY37" fmla="*/ 105686 h 1225211"/>
              <a:gd name="connsiteX38" fmla="*/ 2383631 w 2669285"/>
              <a:gd name="connsiteY38" fmla="*/ 105782 h 1225211"/>
              <a:gd name="connsiteX39" fmla="*/ 2382774 w 2669285"/>
              <a:gd name="connsiteY39" fmla="*/ 105782 h 1225211"/>
              <a:gd name="connsiteX40" fmla="*/ 2381345 w 2669285"/>
              <a:gd name="connsiteY40" fmla="*/ 105877 h 1225211"/>
              <a:gd name="connsiteX41" fmla="*/ 2381060 w 2669285"/>
              <a:gd name="connsiteY41" fmla="*/ 105877 h 1225211"/>
              <a:gd name="connsiteX42" fmla="*/ 2379536 w 2669285"/>
              <a:gd name="connsiteY42" fmla="*/ 106067 h 1225211"/>
              <a:gd name="connsiteX43" fmla="*/ 2211419 w 2669285"/>
              <a:gd name="connsiteY43" fmla="*/ 100352 h 1225211"/>
              <a:gd name="connsiteX44" fmla="*/ 1731740 w 2669285"/>
              <a:gd name="connsiteY44" fmla="*/ 88541 h 1225211"/>
              <a:gd name="connsiteX45" fmla="*/ 1722406 w 2669285"/>
              <a:gd name="connsiteY45" fmla="*/ 88541 h 1225211"/>
              <a:gd name="connsiteX46" fmla="*/ 1718977 w 2669285"/>
              <a:gd name="connsiteY46" fmla="*/ 88541 h 1225211"/>
              <a:gd name="connsiteX47" fmla="*/ 1710500 w 2669285"/>
              <a:gd name="connsiteY47" fmla="*/ 88541 h 1225211"/>
              <a:gd name="connsiteX48" fmla="*/ 1637443 w 2669285"/>
              <a:gd name="connsiteY48" fmla="*/ 88732 h 1225211"/>
              <a:gd name="connsiteX49" fmla="*/ 1417320 w 2669285"/>
              <a:gd name="connsiteY49" fmla="*/ 88732 h 1225211"/>
              <a:gd name="connsiteX50" fmla="*/ 1412367 w 2669285"/>
              <a:gd name="connsiteY50" fmla="*/ 88732 h 1225211"/>
              <a:gd name="connsiteX51" fmla="*/ 1081088 w 2669285"/>
              <a:gd name="connsiteY51" fmla="*/ 88351 h 1225211"/>
              <a:gd name="connsiteX52" fmla="*/ 849821 w 2669285"/>
              <a:gd name="connsiteY52" fmla="*/ 91018 h 1225211"/>
              <a:gd name="connsiteX53" fmla="*/ 879634 w 2669285"/>
              <a:gd name="connsiteY53" fmla="*/ 2721 h 1225211"/>
              <a:gd name="connsiteX54" fmla="*/ 880301 w 2669285"/>
              <a:gd name="connsiteY54" fmla="*/ 340 h 1225211"/>
              <a:gd name="connsiteX55" fmla="*/ 813721 w 2669285"/>
              <a:gd name="connsiteY55" fmla="*/ 20819 h 1225211"/>
              <a:gd name="connsiteX56" fmla="*/ 774383 w 2669285"/>
              <a:gd name="connsiteY56" fmla="*/ 91304 h 1225211"/>
              <a:gd name="connsiteX57" fmla="*/ 573500 w 2669285"/>
              <a:gd name="connsiteY57" fmla="*/ 91304 h 1225211"/>
              <a:gd name="connsiteX58" fmla="*/ 290036 w 2669285"/>
              <a:gd name="connsiteY58" fmla="*/ 107496 h 1225211"/>
              <a:gd name="connsiteX59" fmla="*/ 153924 w 2669285"/>
              <a:gd name="connsiteY59" fmla="*/ 147406 h 1225211"/>
              <a:gd name="connsiteX60" fmla="*/ 145923 w 2669285"/>
              <a:gd name="connsiteY60" fmla="*/ 154073 h 1225211"/>
              <a:gd name="connsiteX61" fmla="*/ 143351 w 2669285"/>
              <a:gd name="connsiteY61" fmla="*/ 156359 h 1225211"/>
              <a:gd name="connsiteX62" fmla="*/ 138113 w 2669285"/>
              <a:gd name="connsiteY62" fmla="*/ 161312 h 1225211"/>
              <a:gd name="connsiteX63" fmla="*/ 135350 w 2669285"/>
              <a:gd name="connsiteY63" fmla="*/ 164075 h 1225211"/>
              <a:gd name="connsiteX64" fmla="*/ 130302 w 2669285"/>
              <a:gd name="connsiteY64" fmla="*/ 169409 h 1225211"/>
              <a:gd name="connsiteX65" fmla="*/ 127921 w 2669285"/>
              <a:gd name="connsiteY65" fmla="*/ 171885 h 1225211"/>
              <a:gd name="connsiteX66" fmla="*/ 121158 w 2669285"/>
              <a:gd name="connsiteY66" fmla="*/ 179791 h 1225211"/>
              <a:gd name="connsiteX67" fmla="*/ 118967 w 2669285"/>
              <a:gd name="connsiteY67" fmla="*/ 182458 h 1225211"/>
              <a:gd name="connsiteX68" fmla="*/ 114300 w 2669285"/>
              <a:gd name="connsiteY68" fmla="*/ 188363 h 1225211"/>
              <a:gd name="connsiteX69" fmla="*/ 111824 w 2669285"/>
              <a:gd name="connsiteY69" fmla="*/ 191697 h 1225211"/>
              <a:gd name="connsiteX70" fmla="*/ 107537 w 2669285"/>
              <a:gd name="connsiteY70" fmla="*/ 197698 h 1225211"/>
              <a:gd name="connsiteX71" fmla="*/ 105537 w 2669285"/>
              <a:gd name="connsiteY71" fmla="*/ 200555 h 1225211"/>
              <a:gd name="connsiteX72" fmla="*/ 39910 w 2669285"/>
              <a:gd name="connsiteY72" fmla="*/ 339620 h 1225211"/>
              <a:gd name="connsiteX73" fmla="*/ 26003 w 2669285"/>
              <a:gd name="connsiteY73" fmla="*/ 372387 h 1225211"/>
              <a:gd name="connsiteX74" fmla="*/ 26003 w 2669285"/>
              <a:gd name="connsiteY74" fmla="*/ 852828 h 1225211"/>
              <a:gd name="connsiteX75" fmla="*/ 39910 w 2669285"/>
              <a:gd name="connsiteY75" fmla="*/ 885593 h 1225211"/>
              <a:gd name="connsiteX76" fmla="*/ 93059 w 2669285"/>
              <a:gd name="connsiteY76" fmla="*/ 1005418 h 1225211"/>
              <a:gd name="connsiteX77" fmla="*/ 93059 w 2669285"/>
              <a:gd name="connsiteY77" fmla="*/ 1005513 h 1225211"/>
              <a:gd name="connsiteX78" fmla="*/ 153924 w 2669285"/>
              <a:gd name="connsiteY78" fmla="*/ 1077713 h 1225211"/>
              <a:gd name="connsiteX79" fmla="*/ 290036 w 2669285"/>
              <a:gd name="connsiteY79" fmla="*/ 1117718 h 1225211"/>
              <a:gd name="connsiteX80" fmla="*/ 573500 w 2669285"/>
              <a:gd name="connsiteY80" fmla="*/ 1133910 h 1225211"/>
              <a:gd name="connsiteX81" fmla="*/ 774383 w 2669285"/>
              <a:gd name="connsiteY81" fmla="*/ 1133910 h 1225211"/>
              <a:gd name="connsiteX82" fmla="*/ 813721 w 2669285"/>
              <a:gd name="connsiteY82" fmla="*/ 1204395 h 1225211"/>
              <a:gd name="connsiteX83" fmla="*/ 880301 w 2669285"/>
              <a:gd name="connsiteY83" fmla="*/ 1224874 h 1225211"/>
              <a:gd name="connsiteX84" fmla="*/ 879634 w 2669285"/>
              <a:gd name="connsiteY84" fmla="*/ 1222493 h 1225211"/>
              <a:gd name="connsiteX85" fmla="*/ 849821 w 2669285"/>
              <a:gd name="connsiteY85" fmla="*/ 1134196 h 1225211"/>
              <a:gd name="connsiteX86" fmla="*/ 1081088 w 2669285"/>
              <a:gd name="connsiteY86" fmla="*/ 1136863 h 1225211"/>
              <a:gd name="connsiteX87" fmla="*/ 1412367 w 2669285"/>
              <a:gd name="connsiteY87" fmla="*/ 1136482 h 1225211"/>
              <a:gd name="connsiteX88" fmla="*/ 1417320 w 2669285"/>
              <a:gd name="connsiteY88" fmla="*/ 1136482 h 1225211"/>
              <a:gd name="connsiteX89" fmla="*/ 1731836 w 2669285"/>
              <a:gd name="connsiteY89" fmla="*/ 1136863 h 1225211"/>
              <a:gd name="connsiteX90" fmla="*/ 2211515 w 2669285"/>
              <a:gd name="connsiteY90" fmla="*/ 1125052 h 1225211"/>
              <a:gd name="connsiteX91" fmla="*/ 2379631 w 2669285"/>
              <a:gd name="connsiteY91" fmla="*/ 1119337 h 1225211"/>
              <a:gd name="connsiteX92" fmla="*/ 2454402 w 2669285"/>
              <a:gd name="connsiteY92" fmla="*/ 1120290 h 1225211"/>
              <a:gd name="connsiteX93" fmla="*/ 2547652 w 2669285"/>
              <a:gd name="connsiteY93" fmla="*/ 1092762 h 1225211"/>
              <a:gd name="connsiteX94" fmla="*/ 2585085 w 2669285"/>
              <a:gd name="connsiteY94" fmla="*/ 1029421 h 1225211"/>
              <a:gd name="connsiteX95" fmla="*/ 2588133 w 2669285"/>
              <a:gd name="connsiteY95" fmla="*/ 1024563 h 1225211"/>
              <a:gd name="connsiteX96" fmla="*/ 2591372 w 2669285"/>
              <a:gd name="connsiteY96" fmla="*/ 1019515 h 1225211"/>
              <a:gd name="connsiteX97" fmla="*/ 2597944 w 2669285"/>
              <a:gd name="connsiteY97" fmla="*/ 1008371 h 1225211"/>
              <a:gd name="connsiteX98" fmla="*/ 2597944 w 2669285"/>
              <a:gd name="connsiteY98" fmla="*/ 1008371 h 1225211"/>
              <a:gd name="connsiteX99" fmla="*/ 2600325 w 2669285"/>
              <a:gd name="connsiteY99" fmla="*/ 1003989 h 1225211"/>
              <a:gd name="connsiteX100" fmla="*/ 2600325 w 2669285"/>
              <a:gd name="connsiteY100" fmla="*/ 1003989 h 1225211"/>
              <a:gd name="connsiteX101" fmla="*/ 2669286 w 2669285"/>
              <a:gd name="connsiteY101" fmla="*/ 612798 h 122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669285" h="1225211">
                <a:moveTo>
                  <a:pt x="2669191" y="612988"/>
                </a:moveTo>
                <a:cubicBezTo>
                  <a:pt x="2669191" y="385341"/>
                  <a:pt x="2625757" y="272184"/>
                  <a:pt x="2599563" y="221796"/>
                </a:cubicBezTo>
                <a:cubicBezTo>
                  <a:pt x="2599754" y="221796"/>
                  <a:pt x="2600039" y="221796"/>
                  <a:pt x="2600230" y="221796"/>
                </a:cubicBezTo>
                <a:lnTo>
                  <a:pt x="2597849" y="217415"/>
                </a:lnTo>
                <a:cubicBezTo>
                  <a:pt x="2597849" y="217415"/>
                  <a:pt x="2597468" y="217415"/>
                  <a:pt x="2597277" y="217415"/>
                </a:cubicBezTo>
                <a:cubicBezTo>
                  <a:pt x="2593753" y="210842"/>
                  <a:pt x="2590610" y="205508"/>
                  <a:pt x="2588038" y="201222"/>
                </a:cubicBezTo>
                <a:lnTo>
                  <a:pt x="2588038" y="201222"/>
                </a:lnTo>
                <a:cubicBezTo>
                  <a:pt x="2586895" y="199412"/>
                  <a:pt x="2585847" y="197793"/>
                  <a:pt x="2584990" y="196364"/>
                </a:cubicBezTo>
                <a:cubicBezTo>
                  <a:pt x="2566416" y="166456"/>
                  <a:pt x="2562035" y="144929"/>
                  <a:pt x="2547557" y="133118"/>
                </a:cubicBezTo>
                <a:cubicBezTo>
                  <a:pt x="2544985" y="131023"/>
                  <a:pt x="2542128" y="129118"/>
                  <a:pt x="2539174" y="127213"/>
                </a:cubicBezTo>
                <a:cubicBezTo>
                  <a:pt x="2538889" y="127022"/>
                  <a:pt x="2538603" y="126832"/>
                  <a:pt x="2538317" y="126641"/>
                </a:cubicBezTo>
                <a:cubicBezTo>
                  <a:pt x="2535460" y="124927"/>
                  <a:pt x="2532507" y="123403"/>
                  <a:pt x="2529364" y="121974"/>
                </a:cubicBezTo>
                <a:cubicBezTo>
                  <a:pt x="2528792" y="121688"/>
                  <a:pt x="2528316" y="121498"/>
                  <a:pt x="2527745" y="121212"/>
                </a:cubicBezTo>
                <a:cubicBezTo>
                  <a:pt x="2524697" y="119879"/>
                  <a:pt x="2521553" y="118640"/>
                  <a:pt x="2518315" y="117497"/>
                </a:cubicBezTo>
                <a:cubicBezTo>
                  <a:pt x="2517553" y="117212"/>
                  <a:pt x="2516886" y="117021"/>
                  <a:pt x="2516124" y="116735"/>
                </a:cubicBezTo>
                <a:cubicBezTo>
                  <a:pt x="2512981" y="115688"/>
                  <a:pt x="2509742" y="114735"/>
                  <a:pt x="2506409" y="113783"/>
                </a:cubicBezTo>
                <a:cubicBezTo>
                  <a:pt x="2505456" y="113497"/>
                  <a:pt x="2504599" y="113306"/>
                  <a:pt x="2503646" y="113116"/>
                </a:cubicBezTo>
                <a:cubicBezTo>
                  <a:pt x="2500408" y="112259"/>
                  <a:pt x="2497170" y="111497"/>
                  <a:pt x="2493836" y="110830"/>
                </a:cubicBezTo>
                <a:cubicBezTo>
                  <a:pt x="2492693" y="110639"/>
                  <a:pt x="2491645" y="110449"/>
                  <a:pt x="2490502" y="110163"/>
                </a:cubicBezTo>
                <a:cubicBezTo>
                  <a:pt x="2487740" y="109687"/>
                  <a:pt x="2484978" y="109115"/>
                  <a:pt x="2482215" y="108734"/>
                </a:cubicBezTo>
                <a:cubicBezTo>
                  <a:pt x="2480405" y="108449"/>
                  <a:pt x="2478596" y="108163"/>
                  <a:pt x="2476786" y="107972"/>
                </a:cubicBezTo>
                <a:cubicBezTo>
                  <a:pt x="2474690" y="107687"/>
                  <a:pt x="2472595" y="107401"/>
                  <a:pt x="2470499" y="107210"/>
                </a:cubicBezTo>
                <a:cubicBezTo>
                  <a:pt x="2467547" y="106829"/>
                  <a:pt x="2464594" y="106544"/>
                  <a:pt x="2461641" y="106258"/>
                </a:cubicBezTo>
                <a:cubicBezTo>
                  <a:pt x="2460593" y="106163"/>
                  <a:pt x="2459546" y="106067"/>
                  <a:pt x="2458403" y="105972"/>
                </a:cubicBezTo>
                <a:cubicBezTo>
                  <a:pt x="2456974" y="105877"/>
                  <a:pt x="2455545" y="105686"/>
                  <a:pt x="2454212" y="105591"/>
                </a:cubicBezTo>
                <a:cubicBezTo>
                  <a:pt x="2437543" y="104448"/>
                  <a:pt x="2421731" y="104448"/>
                  <a:pt x="2408968" y="104829"/>
                </a:cubicBezTo>
                <a:cubicBezTo>
                  <a:pt x="2408968" y="104829"/>
                  <a:pt x="2408777" y="104829"/>
                  <a:pt x="2408777" y="104829"/>
                </a:cubicBezTo>
                <a:cubicBezTo>
                  <a:pt x="2407349" y="104829"/>
                  <a:pt x="2405920" y="104829"/>
                  <a:pt x="2404491" y="104924"/>
                </a:cubicBezTo>
                <a:cubicBezTo>
                  <a:pt x="2404110" y="104924"/>
                  <a:pt x="2403634" y="104924"/>
                  <a:pt x="2403253" y="104924"/>
                </a:cubicBezTo>
                <a:cubicBezTo>
                  <a:pt x="2402110" y="104924"/>
                  <a:pt x="2400967" y="104924"/>
                  <a:pt x="2399919" y="105020"/>
                </a:cubicBezTo>
                <a:cubicBezTo>
                  <a:pt x="2399348" y="105020"/>
                  <a:pt x="2398871" y="105020"/>
                  <a:pt x="2398300" y="105020"/>
                </a:cubicBezTo>
                <a:cubicBezTo>
                  <a:pt x="2397443" y="105020"/>
                  <a:pt x="2396490" y="105020"/>
                  <a:pt x="2395728" y="105115"/>
                </a:cubicBezTo>
                <a:cubicBezTo>
                  <a:pt x="2395061" y="105115"/>
                  <a:pt x="2394395" y="105115"/>
                  <a:pt x="2393728" y="105210"/>
                </a:cubicBezTo>
                <a:cubicBezTo>
                  <a:pt x="2393061" y="105210"/>
                  <a:pt x="2392394" y="105210"/>
                  <a:pt x="2391823" y="105305"/>
                </a:cubicBezTo>
                <a:cubicBezTo>
                  <a:pt x="2391156" y="105305"/>
                  <a:pt x="2390489" y="105305"/>
                  <a:pt x="2389823" y="105401"/>
                </a:cubicBezTo>
                <a:cubicBezTo>
                  <a:pt x="2389251" y="105401"/>
                  <a:pt x="2388775" y="105401"/>
                  <a:pt x="2388203" y="105496"/>
                </a:cubicBezTo>
                <a:cubicBezTo>
                  <a:pt x="2387632" y="105496"/>
                  <a:pt x="2387060" y="105496"/>
                  <a:pt x="2386489" y="105591"/>
                </a:cubicBezTo>
                <a:cubicBezTo>
                  <a:pt x="2386013" y="105591"/>
                  <a:pt x="2385632" y="105591"/>
                  <a:pt x="2385155" y="105686"/>
                </a:cubicBezTo>
                <a:cubicBezTo>
                  <a:pt x="2384584" y="105686"/>
                  <a:pt x="2384108" y="105686"/>
                  <a:pt x="2383631" y="105782"/>
                </a:cubicBezTo>
                <a:cubicBezTo>
                  <a:pt x="2383346" y="105782"/>
                  <a:pt x="2383060" y="105782"/>
                  <a:pt x="2382774" y="105782"/>
                </a:cubicBezTo>
                <a:cubicBezTo>
                  <a:pt x="2382203" y="105782"/>
                  <a:pt x="2381726" y="105782"/>
                  <a:pt x="2381345" y="105877"/>
                </a:cubicBezTo>
                <a:cubicBezTo>
                  <a:pt x="2381250" y="105877"/>
                  <a:pt x="2381155" y="105877"/>
                  <a:pt x="2381060" y="105877"/>
                </a:cubicBezTo>
                <a:cubicBezTo>
                  <a:pt x="2380107" y="105877"/>
                  <a:pt x="2379536" y="106067"/>
                  <a:pt x="2379536" y="106067"/>
                </a:cubicBezTo>
                <a:lnTo>
                  <a:pt x="2211419" y="100352"/>
                </a:lnTo>
                <a:cubicBezTo>
                  <a:pt x="2161985" y="99209"/>
                  <a:pt x="1731740" y="88541"/>
                  <a:pt x="1731740" y="88541"/>
                </a:cubicBezTo>
                <a:cubicBezTo>
                  <a:pt x="1728883" y="88541"/>
                  <a:pt x="1725644" y="88541"/>
                  <a:pt x="1722406" y="88541"/>
                </a:cubicBezTo>
                <a:cubicBezTo>
                  <a:pt x="1721263" y="88541"/>
                  <a:pt x="1720120" y="88541"/>
                  <a:pt x="1718977" y="88541"/>
                </a:cubicBezTo>
                <a:cubicBezTo>
                  <a:pt x="1716310" y="88541"/>
                  <a:pt x="1713452" y="88541"/>
                  <a:pt x="1710500" y="88541"/>
                </a:cubicBezTo>
                <a:cubicBezTo>
                  <a:pt x="1690688" y="88637"/>
                  <a:pt x="1665732" y="88732"/>
                  <a:pt x="1637443" y="88732"/>
                </a:cubicBezTo>
                <a:cubicBezTo>
                  <a:pt x="1575054" y="88827"/>
                  <a:pt x="1496092" y="88827"/>
                  <a:pt x="1417320" y="88732"/>
                </a:cubicBezTo>
                <a:cubicBezTo>
                  <a:pt x="1415701" y="88732"/>
                  <a:pt x="1414082" y="88732"/>
                  <a:pt x="1412367" y="88732"/>
                </a:cubicBezTo>
                <a:cubicBezTo>
                  <a:pt x="1385507" y="88732"/>
                  <a:pt x="1081088" y="88351"/>
                  <a:pt x="1081088" y="88351"/>
                </a:cubicBezTo>
                <a:cubicBezTo>
                  <a:pt x="1030700" y="89875"/>
                  <a:pt x="940403" y="90637"/>
                  <a:pt x="849821" y="91018"/>
                </a:cubicBezTo>
                <a:cubicBezTo>
                  <a:pt x="860965" y="68729"/>
                  <a:pt x="876300" y="14627"/>
                  <a:pt x="879634" y="2721"/>
                </a:cubicBezTo>
                <a:cubicBezTo>
                  <a:pt x="880110" y="1197"/>
                  <a:pt x="880301" y="340"/>
                  <a:pt x="880301" y="340"/>
                </a:cubicBezTo>
                <a:cubicBezTo>
                  <a:pt x="862298" y="-2041"/>
                  <a:pt x="830390" y="8436"/>
                  <a:pt x="813721" y="20819"/>
                </a:cubicBezTo>
                <a:cubicBezTo>
                  <a:pt x="798290" y="32249"/>
                  <a:pt x="778097" y="74159"/>
                  <a:pt x="774383" y="91304"/>
                </a:cubicBezTo>
                <a:cubicBezTo>
                  <a:pt x="665702" y="91494"/>
                  <a:pt x="573500" y="91304"/>
                  <a:pt x="573500" y="91304"/>
                </a:cubicBezTo>
                <a:cubicBezTo>
                  <a:pt x="433673" y="79874"/>
                  <a:pt x="290036" y="107496"/>
                  <a:pt x="290036" y="107496"/>
                </a:cubicBezTo>
                <a:cubicBezTo>
                  <a:pt x="193929" y="115116"/>
                  <a:pt x="153924" y="147406"/>
                  <a:pt x="153924" y="147406"/>
                </a:cubicBezTo>
                <a:cubicBezTo>
                  <a:pt x="151162" y="149501"/>
                  <a:pt x="148590" y="151692"/>
                  <a:pt x="145923" y="154073"/>
                </a:cubicBezTo>
                <a:cubicBezTo>
                  <a:pt x="145066" y="154835"/>
                  <a:pt x="144209" y="155597"/>
                  <a:pt x="143351" y="156359"/>
                </a:cubicBezTo>
                <a:cubicBezTo>
                  <a:pt x="141542" y="157979"/>
                  <a:pt x="139827" y="159598"/>
                  <a:pt x="138113" y="161312"/>
                </a:cubicBezTo>
                <a:cubicBezTo>
                  <a:pt x="137160" y="162265"/>
                  <a:pt x="136208" y="163122"/>
                  <a:pt x="135350" y="164075"/>
                </a:cubicBezTo>
                <a:cubicBezTo>
                  <a:pt x="133636" y="165789"/>
                  <a:pt x="131921" y="167599"/>
                  <a:pt x="130302" y="169409"/>
                </a:cubicBezTo>
                <a:cubicBezTo>
                  <a:pt x="129540" y="170266"/>
                  <a:pt x="128683" y="171028"/>
                  <a:pt x="127921" y="171885"/>
                </a:cubicBezTo>
                <a:cubicBezTo>
                  <a:pt x="125635" y="174457"/>
                  <a:pt x="123349" y="177029"/>
                  <a:pt x="121158" y="179791"/>
                </a:cubicBezTo>
                <a:cubicBezTo>
                  <a:pt x="120396" y="180648"/>
                  <a:pt x="119729" y="181601"/>
                  <a:pt x="118967" y="182458"/>
                </a:cubicBezTo>
                <a:cubicBezTo>
                  <a:pt x="117443" y="184363"/>
                  <a:pt x="115824" y="186363"/>
                  <a:pt x="114300" y="188363"/>
                </a:cubicBezTo>
                <a:cubicBezTo>
                  <a:pt x="113443" y="189506"/>
                  <a:pt x="112586" y="190554"/>
                  <a:pt x="111824" y="191697"/>
                </a:cubicBezTo>
                <a:cubicBezTo>
                  <a:pt x="110395" y="193697"/>
                  <a:pt x="108871" y="195698"/>
                  <a:pt x="107537" y="197698"/>
                </a:cubicBezTo>
                <a:cubicBezTo>
                  <a:pt x="106871" y="198650"/>
                  <a:pt x="106204" y="199603"/>
                  <a:pt x="105537" y="200555"/>
                </a:cubicBezTo>
                <a:cubicBezTo>
                  <a:pt x="62198" y="263039"/>
                  <a:pt x="39910" y="339620"/>
                  <a:pt x="39910" y="339620"/>
                </a:cubicBezTo>
                <a:cubicBezTo>
                  <a:pt x="34766" y="348098"/>
                  <a:pt x="30099" y="359147"/>
                  <a:pt x="26003" y="372387"/>
                </a:cubicBezTo>
                <a:cubicBezTo>
                  <a:pt x="-8668" y="482781"/>
                  <a:pt x="-8668" y="742433"/>
                  <a:pt x="26003" y="852828"/>
                </a:cubicBezTo>
                <a:cubicBezTo>
                  <a:pt x="30194" y="866067"/>
                  <a:pt x="34766" y="877116"/>
                  <a:pt x="39910" y="885593"/>
                </a:cubicBezTo>
                <a:cubicBezTo>
                  <a:pt x="39910" y="885593"/>
                  <a:pt x="57912" y="947506"/>
                  <a:pt x="93059" y="1005418"/>
                </a:cubicBezTo>
                <a:cubicBezTo>
                  <a:pt x="93059" y="1005418"/>
                  <a:pt x="93059" y="1005447"/>
                  <a:pt x="93059" y="1005513"/>
                </a:cubicBezTo>
                <a:cubicBezTo>
                  <a:pt x="109538" y="1032755"/>
                  <a:pt x="129921" y="1059139"/>
                  <a:pt x="153924" y="1077713"/>
                </a:cubicBezTo>
                <a:cubicBezTo>
                  <a:pt x="153924" y="1077713"/>
                  <a:pt x="193929" y="1110098"/>
                  <a:pt x="290036" y="1117718"/>
                </a:cubicBezTo>
                <a:cubicBezTo>
                  <a:pt x="290036" y="1117718"/>
                  <a:pt x="433673" y="1145245"/>
                  <a:pt x="573500" y="1133910"/>
                </a:cubicBezTo>
                <a:cubicBezTo>
                  <a:pt x="573500" y="1133910"/>
                  <a:pt x="665607" y="1133625"/>
                  <a:pt x="774383" y="1133910"/>
                </a:cubicBezTo>
                <a:cubicBezTo>
                  <a:pt x="778097" y="1151055"/>
                  <a:pt x="798290" y="1192965"/>
                  <a:pt x="813721" y="1204395"/>
                </a:cubicBezTo>
                <a:cubicBezTo>
                  <a:pt x="830390" y="1216683"/>
                  <a:pt x="862203" y="1227255"/>
                  <a:pt x="880301" y="1224874"/>
                </a:cubicBezTo>
                <a:cubicBezTo>
                  <a:pt x="880301" y="1224874"/>
                  <a:pt x="880015" y="1224017"/>
                  <a:pt x="879634" y="1222493"/>
                </a:cubicBezTo>
                <a:cubicBezTo>
                  <a:pt x="876300" y="1210491"/>
                  <a:pt x="860965" y="1156485"/>
                  <a:pt x="849821" y="1134196"/>
                </a:cubicBezTo>
                <a:cubicBezTo>
                  <a:pt x="940403" y="1134577"/>
                  <a:pt x="1030700" y="1135339"/>
                  <a:pt x="1081088" y="1136863"/>
                </a:cubicBezTo>
                <a:cubicBezTo>
                  <a:pt x="1081088" y="1136863"/>
                  <a:pt x="1385507" y="1136482"/>
                  <a:pt x="1412367" y="1136482"/>
                </a:cubicBezTo>
                <a:cubicBezTo>
                  <a:pt x="1413986" y="1136482"/>
                  <a:pt x="1415606" y="1136482"/>
                  <a:pt x="1417320" y="1136482"/>
                </a:cubicBezTo>
                <a:cubicBezTo>
                  <a:pt x="1546098" y="1136387"/>
                  <a:pt x="1675543" y="1136482"/>
                  <a:pt x="1731836" y="1136863"/>
                </a:cubicBezTo>
                <a:cubicBezTo>
                  <a:pt x="1731836" y="1136863"/>
                  <a:pt x="2162080" y="1126195"/>
                  <a:pt x="2211515" y="1125052"/>
                </a:cubicBezTo>
                <a:lnTo>
                  <a:pt x="2379631" y="1119337"/>
                </a:lnTo>
                <a:cubicBezTo>
                  <a:pt x="2379631" y="1119337"/>
                  <a:pt x="2414588" y="1122957"/>
                  <a:pt x="2454402" y="1120290"/>
                </a:cubicBezTo>
                <a:cubicBezTo>
                  <a:pt x="2488311" y="1117908"/>
                  <a:pt x="2525649" y="1110860"/>
                  <a:pt x="2547652" y="1092762"/>
                </a:cubicBezTo>
                <a:cubicBezTo>
                  <a:pt x="2562130" y="1080856"/>
                  <a:pt x="2566511" y="1059425"/>
                  <a:pt x="2585085" y="1029421"/>
                </a:cubicBezTo>
                <a:cubicBezTo>
                  <a:pt x="2586038" y="1027897"/>
                  <a:pt x="2586990" y="1026373"/>
                  <a:pt x="2588133" y="1024563"/>
                </a:cubicBezTo>
                <a:cubicBezTo>
                  <a:pt x="2589086" y="1023039"/>
                  <a:pt x="2590229" y="1021420"/>
                  <a:pt x="2591372" y="1019515"/>
                </a:cubicBezTo>
                <a:cubicBezTo>
                  <a:pt x="2593372" y="1016277"/>
                  <a:pt x="2595658" y="1012562"/>
                  <a:pt x="2597944" y="1008371"/>
                </a:cubicBezTo>
                <a:cubicBezTo>
                  <a:pt x="2597944" y="1008371"/>
                  <a:pt x="2597944" y="1008371"/>
                  <a:pt x="2597944" y="1008371"/>
                </a:cubicBezTo>
                <a:lnTo>
                  <a:pt x="2600325" y="1003989"/>
                </a:lnTo>
                <a:lnTo>
                  <a:pt x="2600325" y="1003989"/>
                </a:lnTo>
                <a:cubicBezTo>
                  <a:pt x="2627281" y="953602"/>
                  <a:pt x="2669286" y="840540"/>
                  <a:pt x="2669286" y="612798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marL="533410" indent="-533410">
              <a:buFont typeface="Wingdings" panose="05000000000000000000" pitchFamily="2" charset="2"/>
              <a:buChar char="§"/>
            </a:pPr>
            <a:endParaRPr lang="en-US" sz="3493">
              <a:latin typeface="Lato" panose="020F0502020204030203" pitchFamily="34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320B230-6F23-901D-7A8C-98E0069148D2}"/>
              </a:ext>
            </a:extLst>
          </p:cNvPr>
          <p:cNvCxnSpPr>
            <a:cxnSpLocks/>
          </p:cNvCxnSpPr>
          <p:nvPr/>
        </p:nvCxnSpPr>
        <p:spPr>
          <a:xfrm flipV="1">
            <a:off x="9384696" y="3660906"/>
            <a:ext cx="0" cy="5912874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52E427D0-5A10-A478-C07F-B1C65C3E5367}"/>
              </a:ext>
            </a:extLst>
          </p:cNvPr>
          <p:cNvSpPr/>
          <p:nvPr/>
        </p:nvSpPr>
        <p:spPr>
          <a:xfrm>
            <a:off x="13501553" y="10905667"/>
            <a:ext cx="377214" cy="3772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33410" indent="-533410">
              <a:buFont typeface="Wingdings" panose="05000000000000000000" pitchFamily="2" charset="2"/>
              <a:buChar char="§"/>
            </a:pPr>
            <a:endParaRPr lang="de-DE" sz="3493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920C234-A6AF-72C3-4980-BFCBE153F808}"/>
              </a:ext>
            </a:extLst>
          </p:cNvPr>
          <p:cNvSpPr/>
          <p:nvPr/>
        </p:nvSpPr>
        <p:spPr>
          <a:xfrm>
            <a:off x="11129216" y="10800373"/>
            <a:ext cx="556377" cy="587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33410" indent="-533410">
              <a:buFont typeface="Wingdings" panose="05000000000000000000" pitchFamily="2" charset="2"/>
              <a:buChar char="§"/>
            </a:pPr>
            <a:endParaRPr lang="de-DE" sz="3493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531CF53E-A03D-7C15-A87B-1A9F231116C8}"/>
              </a:ext>
            </a:extLst>
          </p:cNvPr>
          <p:cNvCxnSpPr>
            <a:cxnSpLocks/>
          </p:cNvCxnSpPr>
          <p:nvPr/>
        </p:nvCxnSpPr>
        <p:spPr>
          <a:xfrm flipV="1">
            <a:off x="18900183" y="10930848"/>
            <a:ext cx="1242481" cy="326851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2EF8000A-B3F4-5CB9-3E90-0DDDF8570A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694727" y="10957073"/>
            <a:ext cx="1389498" cy="274398"/>
          </a:xfrm>
          <a:prstGeom prst="bentConnector3">
            <a:avLst>
              <a:gd name="adj1" fmla="val 50000"/>
            </a:avLst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1FFF4277-34CC-55DB-3711-B6EDFF412D68}"/>
              </a:ext>
            </a:extLst>
          </p:cNvPr>
          <p:cNvSpPr txBox="1"/>
          <p:nvPr/>
        </p:nvSpPr>
        <p:spPr>
          <a:xfrm>
            <a:off x="4740003" y="11644446"/>
            <a:ext cx="2337178" cy="6894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2240" dirty="0">
                <a:latin typeface="+mj-lt"/>
              </a:rPr>
              <a:t>High-Performance</a:t>
            </a:r>
          </a:p>
          <a:p>
            <a:pPr algn="ctr"/>
            <a:r>
              <a:rPr lang="de-DE" sz="2240" dirty="0" err="1">
                <a:latin typeface="+mj-lt"/>
              </a:rPr>
              <a:t>Compute</a:t>
            </a:r>
            <a:endParaRPr lang="de-DE" sz="2240" dirty="0">
              <a:latin typeface="+mj-lt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BFF8DD6-3B14-4CBD-D0F2-ED74AC4D104C}"/>
              </a:ext>
            </a:extLst>
          </p:cNvPr>
          <p:cNvSpPr txBox="1"/>
          <p:nvPr/>
        </p:nvSpPr>
        <p:spPr>
          <a:xfrm>
            <a:off x="7831241" y="11685763"/>
            <a:ext cx="1950855" cy="6894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2240" dirty="0">
                <a:latin typeface="+mj-lt"/>
              </a:rPr>
              <a:t>Zone Gateway </a:t>
            </a:r>
            <a:br>
              <a:rPr lang="de-DE" sz="2240" dirty="0">
                <a:latin typeface="+mj-lt"/>
              </a:rPr>
            </a:br>
            <a:r>
              <a:rPr lang="de-DE" sz="2240" dirty="0">
                <a:latin typeface="+mj-lt"/>
              </a:rPr>
              <a:t>OR Controller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22EC8F8-65FD-EF53-B552-7E6B3844AFFE}"/>
              </a:ext>
            </a:extLst>
          </p:cNvPr>
          <p:cNvSpPr txBox="1"/>
          <p:nvPr/>
        </p:nvSpPr>
        <p:spPr>
          <a:xfrm>
            <a:off x="11198999" y="11644446"/>
            <a:ext cx="605935" cy="34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2240" dirty="0">
                <a:latin typeface="+mj-lt"/>
              </a:rPr>
              <a:t>ECU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CE330EE-37BE-B489-B353-F1EF7CBDDCB1}"/>
              </a:ext>
            </a:extLst>
          </p:cNvPr>
          <p:cNvSpPr txBox="1"/>
          <p:nvPr/>
        </p:nvSpPr>
        <p:spPr>
          <a:xfrm>
            <a:off x="13178117" y="11551495"/>
            <a:ext cx="1074012" cy="6894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2240" dirty="0">
                <a:latin typeface="+mj-lt"/>
              </a:rPr>
              <a:t>Sensor /</a:t>
            </a:r>
          </a:p>
          <a:p>
            <a:pPr algn="ctr"/>
            <a:r>
              <a:rPr lang="de-DE" sz="2240" dirty="0" err="1">
                <a:latin typeface="+mj-lt"/>
              </a:rPr>
              <a:t>Actuator</a:t>
            </a:r>
            <a:endParaRPr lang="de-DE" sz="2240" dirty="0">
              <a:latin typeface="+mj-lt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C6B9ED8-E219-103A-02E3-9580DB16BF3E}"/>
              </a:ext>
            </a:extLst>
          </p:cNvPr>
          <p:cNvSpPr txBox="1"/>
          <p:nvPr/>
        </p:nvSpPr>
        <p:spPr>
          <a:xfrm>
            <a:off x="15862077" y="11571035"/>
            <a:ext cx="1090042" cy="34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2240" dirty="0">
                <a:latin typeface="+mj-lt"/>
              </a:rPr>
              <a:t>Ethernet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D6E428D-F001-5EE2-E93A-5023633D2238}"/>
              </a:ext>
            </a:extLst>
          </p:cNvPr>
          <p:cNvSpPr txBox="1"/>
          <p:nvPr/>
        </p:nvSpPr>
        <p:spPr>
          <a:xfrm>
            <a:off x="17975595" y="11589386"/>
            <a:ext cx="3128371" cy="689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240" dirty="0">
                <a:latin typeface="+mj-lt"/>
              </a:rPr>
              <a:t>CAN, CAN-FD, </a:t>
            </a:r>
            <a:br>
              <a:rPr lang="de-DE" sz="2240" dirty="0">
                <a:latin typeface="+mj-lt"/>
              </a:rPr>
            </a:br>
            <a:r>
              <a:rPr lang="de-DE" sz="2240" dirty="0">
                <a:latin typeface="+mj-lt"/>
              </a:rPr>
              <a:t>LIN, </a:t>
            </a:r>
            <a:r>
              <a:rPr lang="de-DE" sz="2240" dirty="0" err="1">
                <a:latin typeface="+mj-lt"/>
              </a:rPr>
              <a:t>etc</a:t>
            </a:r>
            <a:endParaRPr lang="de-DE" sz="2240" dirty="0">
              <a:latin typeface="+mj-lt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4198833-5B54-3EFC-E191-9AA9D03414BF}"/>
              </a:ext>
            </a:extLst>
          </p:cNvPr>
          <p:cNvCxnSpPr>
            <a:cxnSpLocks/>
          </p:cNvCxnSpPr>
          <p:nvPr/>
        </p:nvCxnSpPr>
        <p:spPr>
          <a:xfrm flipV="1">
            <a:off x="14257562" y="3660897"/>
            <a:ext cx="0" cy="5912874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7FA06BD-F006-9C00-545A-3F15BB419BD1}"/>
              </a:ext>
            </a:extLst>
          </p:cNvPr>
          <p:cNvSpPr txBox="1"/>
          <p:nvPr/>
        </p:nvSpPr>
        <p:spPr>
          <a:xfrm>
            <a:off x="6745874" y="3091159"/>
            <a:ext cx="1497205" cy="34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2240" b="1" dirty="0">
                <a:solidFill>
                  <a:schemeClr val="bg1"/>
                </a:solidFill>
                <a:latin typeface="+mj-lt"/>
              </a:rPr>
              <a:t>Front Zone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3DB3C14-431C-A6B9-3553-0074FB01A60A}"/>
              </a:ext>
            </a:extLst>
          </p:cNvPr>
          <p:cNvSpPr txBox="1"/>
          <p:nvPr/>
        </p:nvSpPr>
        <p:spPr>
          <a:xfrm>
            <a:off x="11116189" y="3091157"/>
            <a:ext cx="1561325" cy="34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2240" b="1" dirty="0" err="1">
                <a:solidFill>
                  <a:schemeClr val="bg1"/>
                </a:solidFill>
                <a:latin typeface="+mj-lt"/>
              </a:rPr>
              <a:t>Cabin</a:t>
            </a:r>
            <a:r>
              <a:rPr lang="de-DE" sz="2240" b="1" dirty="0">
                <a:solidFill>
                  <a:schemeClr val="bg1"/>
                </a:solidFill>
                <a:latin typeface="+mj-lt"/>
              </a:rPr>
              <a:t> Zone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85B917-470F-3049-3155-30939FF1EDD5}"/>
              </a:ext>
            </a:extLst>
          </p:cNvPr>
          <p:cNvSpPr txBox="1"/>
          <p:nvPr/>
        </p:nvSpPr>
        <p:spPr>
          <a:xfrm>
            <a:off x="15051371" y="3091159"/>
            <a:ext cx="1404231" cy="34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2240" b="1" dirty="0" err="1">
                <a:solidFill>
                  <a:schemeClr val="bg1"/>
                </a:solidFill>
                <a:latin typeface="+mj-lt"/>
              </a:rPr>
              <a:t>Rear</a:t>
            </a:r>
            <a:r>
              <a:rPr lang="de-DE" sz="2240" b="1" dirty="0">
                <a:solidFill>
                  <a:schemeClr val="bg1"/>
                </a:solidFill>
                <a:latin typeface="+mj-lt"/>
              </a:rPr>
              <a:t> Zone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300956F-589B-E613-77F9-FDCFEC3BF7DC}"/>
              </a:ext>
            </a:extLst>
          </p:cNvPr>
          <p:cNvSpPr/>
          <p:nvPr/>
        </p:nvSpPr>
        <p:spPr>
          <a:xfrm>
            <a:off x="10023184" y="5640990"/>
            <a:ext cx="3714353" cy="188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33410" indent="-533410">
              <a:buFont typeface="Wingdings" panose="05000000000000000000" pitchFamily="2" charset="2"/>
              <a:buChar char="§"/>
            </a:pPr>
            <a:endParaRPr lang="de-DE" sz="3493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8C1A005-E0D5-7645-76A2-45561581FFEA}"/>
              </a:ext>
            </a:extLst>
          </p:cNvPr>
          <p:cNvSpPr txBox="1"/>
          <p:nvPr/>
        </p:nvSpPr>
        <p:spPr>
          <a:xfrm>
            <a:off x="10908312" y="5787031"/>
            <a:ext cx="2330766" cy="34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2240" b="1" dirty="0">
                <a:latin typeface="+mj-lt"/>
              </a:rPr>
              <a:t>Vehicle </a:t>
            </a:r>
            <a:r>
              <a:rPr lang="de-DE" sz="2240" b="1" dirty="0" err="1">
                <a:latin typeface="+mj-lt"/>
              </a:rPr>
              <a:t>Compute</a:t>
            </a:r>
            <a:endParaRPr lang="de-DE" sz="2240" b="1" dirty="0">
              <a:latin typeface="+mj-lt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9B3ED48-5FA9-5768-E83A-54DB89FC0F06}"/>
              </a:ext>
            </a:extLst>
          </p:cNvPr>
          <p:cNvSpPr/>
          <p:nvPr/>
        </p:nvSpPr>
        <p:spPr>
          <a:xfrm>
            <a:off x="12004043" y="6431215"/>
            <a:ext cx="1202557" cy="865799"/>
          </a:xfrm>
          <a:prstGeom prst="rect">
            <a:avLst/>
          </a:prstGeom>
          <a:solidFill>
            <a:srgbClr val="7E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240" dirty="0">
                <a:solidFill>
                  <a:schemeClr val="bg1"/>
                </a:solidFill>
                <a:latin typeface="Lato" panose="020F0502020204030203" pitchFamily="34" charset="0"/>
              </a:rPr>
              <a:t>IVI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67962B8-FD49-CB49-0ABA-6A376B83540B}"/>
              </a:ext>
            </a:extLst>
          </p:cNvPr>
          <p:cNvSpPr/>
          <p:nvPr/>
        </p:nvSpPr>
        <p:spPr>
          <a:xfrm>
            <a:off x="11319389" y="4643538"/>
            <a:ext cx="1044850" cy="752255"/>
          </a:xfrm>
          <a:prstGeom prst="rect">
            <a:avLst/>
          </a:prstGeom>
          <a:solidFill>
            <a:srgbClr val="648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240" dirty="0">
                <a:solidFill>
                  <a:schemeClr val="bg1"/>
                </a:solidFill>
                <a:latin typeface="Lato" panose="020F0502020204030203" pitchFamily="34" charset="0"/>
              </a:rPr>
              <a:t>G/C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489CB888-1C5B-6C16-C737-24F9A69664DD}"/>
              </a:ext>
            </a:extLst>
          </p:cNvPr>
          <p:cNvSpPr/>
          <p:nvPr/>
        </p:nvSpPr>
        <p:spPr>
          <a:xfrm>
            <a:off x="11319389" y="7756790"/>
            <a:ext cx="1044850" cy="752255"/>
          </a:xfrm>
          <a:prstGeom prst="rect">
            <a:avLst/>
          </a:prstGeom>
          <a:solidFill>
            <a:srgbClr val="648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240" dirty="0">
                <a:solidFill>
                  <a:schemeClr val="bg1"/>
                </a:solidFill>
                <a:latin typeface="Lato" panose="020F0502020204030203" pitchFamily="34" charset="0"/>
              </a:rPr>
              <a:t>G/C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EB81B25-F730-7FBE-C151-C7EB0943ECF0}"/>
              </a:ext>
            </a:extLst>
          </p:cNvPr>
          <p:cNvSpPr/>
          <p:nvPr/>
        </p:nvSpPr>
        <p:spPr>
          <a:xfrm>
            <a:off x="14615046" y="6193414"/>
            <a:ext cx="1044850" cy="752255"/>
          </a:xfrm>
          <a:prstGeom prst="rect">
            <a:avLst/>
          </a:prstGeom>
          <a:solidFill>
            <a:srgbClr val="648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240" dirty="0">
                <a:solidFill>
                  <a:schemeClr val="bg1"/>
                </a:solidFill>
                <a:latin typeface="Lato" panose="020F0502020204030203" pitchFamily="34" charset="0"/>
              </a:rPr>
              <a:t>G/C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F98449D-D4E6-141C-7BC5-1D06E3AE9114}"/>
              </a:ext>
            </a:extLst>
          </p:cNvPr>
          <p:cNvGrpSpPr/>
          <p:nvPr/>
        </p:nvGrpSpPr>
        <p:grpSpPr>
          <a:xfrm flipH="1">
            <a:off x="16300703" y="5017839"/>
            <a:ext cx="1418101" cy="981734"/>
            <a:chOff x="2736613" y="2285870"/>
            <a:chExt cx="759697" cy="525929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8DD5E06-D270-E462-CB35-C0433DBA41F5}"/>
                </a:ext>
              </a:extLst>
            </p:cNvPr>
            <p:cNvSpPr/>
            <p:nvPr/>
          </p:nvSpPr>
          <p:spPr>
            <a:xfrm>
              <a:off x="3198251" y="2385193"/>
              <a:ext cx="298059" cy="3148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5474974-69D9-C3FE-3046-39C2FE837E11}"/>
                </a:ext>
              </a:extLst>
            </p:cNvPr>
            <p:cNvSpPr/>
            <p:nvPr/>
          </p:nvSpPr>
          <p:spPr>
            <a:xfrm>
              <a:off x="2736613" y="2285870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9D46316E-88CB-29A8-8714-AE530B6ACE77}"/>
                </a:ext>
              </a:extLst>
            </p:cNvPr>
            <p:cNvSpPr/>
            <p:nvPr/>
          </p:nvSpPr>
          <p:spPr>
            <a:xfrm>
              <a:off x="2736613" y="2609720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46" name="Verbinder: gewinkelt 45">
              <a:extLst>
                <a:ext uri="{FF2B5EF4-FFF2-40B4-BE49-F238E27FC236}">
                  <a16:creationId xmlns:a16="http://schemas.microsoft.com/office/drawing/2014/main" id="{AEB00699-2CF4-2502-E99A-14460F00AD6A}"/>
                </a:ext>
              </a:extLst>
            </p:cNvPr>
            <p:cNvCxnSpPr>
              <a:stCxn id="44" idx="6"/>
              <a:endCxn id="43" idx="1"/>
            </p:cNvCxnSpPr>
            <p:nvPr/>
          </p:nvCxnSpPr>
          <p:spPr>
            <a:xfrm>
              <a:off x="2938692" y="2386910"/>
              <a:ext cx="259559" cy="155729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Verbinder: gewinkelt 46">
              <a:extLst>
                <a:ext uri="{FF2B5EF4-FFF2-40B4-BE49-F238E27FC236}">
                  <a16:creationId xmlns:a16="http://schemas.microsoft.com/office/drawing/2014/main" id="{3A7FF5C6-2885-7251-8720-43C2B3753557}"/>
                </a:ext>
              </a:extLst>
            </p:cNvPr>
            <p:cNvCxnSpPr>
              <a:cxnSpLocks/>
              <a:stCxn id="45" idx="6"/>
              <a:endCxn id="43" idx="1"/>
            </p:cNvCxnSpPr>
            <p:nvPr/>
          </p:nvCxnSpPr>
          <p:spPr>
            <a:xfrm flipV="1">
              <a:off x="2938692" y="2542639"/>
              <a:ext cx="259559" cy="168121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EB3E347D-0D65-6DE8-1F25-2514C9586257}"/>
              </a:ext>
            </a:extLst>
          </p:cNvPr>
          <p:cNvCxnSpPr>
            <a:cxnSpLocks/>
            <a:stCxn id="43" idx="2"/>
            <a:endCxn id="41" idx="3"/>
          </p:cNvCxnSpPr>
          <p:nvPr/>
        </p:nvCxnSpPr>
        <p:spPr>
          <a:xfrm rot="5400000">
            <a:off x="15730143" y="5720792"/>
            <a:ext cx="778503" cy="918994"/>
          </a:xfrm>
          <a:prstGeom prst="bentConnector2">
            <a:avLst/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F03D9F8B-3B6F-7816-EE3A-83CD809AAA45}"/>
              </a:ext>
            </a:extLst>
          </p:cNvPr>
          <p:cNvGrpSpPr/>
          <p:nvPr/>
        </p:nvGrpSpPr>
        <p:grpSpPr>
          <a:xfrm flipH="1">
            <a:off x="16300703" y="7139512"/>
            <a:ext cx="1418101" cy="981734"/>
            <a:chOff x="2739983" y="3422481"/>
            <a:chExt cx="759697" cy="525929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5916C36E-1863-94D5-48D3-CD4648435401}"/>
                </a:ext>
              </a:extLst>
            </p:cNvPr>
            <p:cNvSpPr/>
            <p:nvPr/>
          </p:nvSpPr>
          <p:spPr>
            <a:xfrm>
              <a:off x="3201621" y="3521804"/>
              <a:ext cx="298059" cy="3148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1A85E91-849E-5829-F2C2-5A689600BE44}"/>
                </a:ext>
              </a:extLst>
            </p:cNvPr>
            <p:cNvSpPr/>
            <p:nvPr/>
          </p:nvSpPr>
          <p:spPr>
            <a:xfrm>
              <a:off x="2739983" y="3422481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BC7DE015-0C36-2915-ABC3-48919CBE8F1B}"/>
                </a:ext>
              </a:extLst>
            </p:cNvPr>
            <p:cNvSpPr/>
            <p:nvPr/>
          </p:nvSpPr>
          <p:spPr>
            <a:xfrm>
              <a:off x="2739983" y="3746331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53" name="Verbinder: gewinkelt 52">
              <a:extLst>
                <a:ext uri="{FF2B5EF4-FFF2-40B4-BE49-F238E27FC236}">
                  <a16:creationId xmlns:a16="http://schemas.microsoft.com/office/drawing/2014/main" id="{496CE05C-89AC-6D36-171E-065B87BD9D0E}"/>
                </a:ext>
              </a:extLst>
            </p:cNvPr>
            <p:cNvCxnSpPr>
              <a:stCxn id="51" idx="6"/>
              <a:endCxn id="50" idx="1"/>
            </p:cNvCxnSpPr>
            <p:nvPr/>
          </p:nvCxnSpPr>
          <p:spPr>
            <a:xfrm>
              <a:off x="2942062" y="3523521"/>
              <a:ext cx="259559" cy="155729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Verbinder: gewinkelt 53">
              <a:extLst>
                <a:ext uri="{FF2B5EF4-FFF2-40B4-BE49-F238E27FC236}">
                  <a16:creationId xmlns:a16="http://schemas.microsoft.com/office/drawing/2014/main" id="{B0A66E9F-264A-6B0A-5872-66609F3403A0}"/>
                </a:ext>
              </a:extLst>
            </p:cNvPr>
            <p:cNvCxnSpPr>
              <a:cxnSpLocks/>
              <a:stCxn id="52" idx="6"/>
              <a:endCxn id="50" idx="1"/>
            </p:cNvCxnSpPr>
            <p:nvPr/>
          </p:nvCxnSpPr>
          <p:spPr>
            <a:xfrm flipV="1">
              <a:off x="2942062" y="3679250"/>
              <a:ext cx="259559" cy="168121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972011C8-C8D6-D76A-FBBC-34FB7E8F16E4}"/>
              </a:ext>
            </a:extLst>
          </p:cNvPr>
          <p:cNvCxnSpPr>
            <a:cxnSpLocks/>
            <a:stCxn id="50" idx="0"/>
            <a:endCxn id="41" idx="3"/>
          </p:cNvCxnSpPr>
          <p:nvPr/>
        </p:nvCxnSpPr>
        <p:spPr>
          <a:xfrm rot="16200000" flipV="1">
            <a:off x="15741706" y="6487731"/>
            <a:ext cx="755373" cy="918994"/>
          </a:xfrm>
          <a:prstGeom prst="bentConnector2">
            <a:avLst/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BD3D421-66EA-F7C5-124B-9470C31609B5}"/>
              </a:ext>
            </a:extLst>
          </p:cNvPr>
          <p:cNvGrpSpPr/>
          <p:nvPr/>
        </p:nvGrpSpPr>
        <p:grpSpPr>
          <a:xfrm flipH="1">
            <a:off x="12618871" y="3860143"/>
            <a:ext cx="1418101" cy="981734"/>
            <a:chOff x="2736613" y="2285870"/>
            <a:chExt cx="759697" cy="525929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2CE399A3-E9E4-E574-DC00-58F14D575EEA}"/>
                </a:ext>
              </a:extLst>
            </p:cNvPr>
            <p:cNvSpPr/>
            <p:nvPr/>
          </p:nvSpPr>
          <p:spPr>
            <a:xfrm>
              <a:off x="3198251" y="2385193"/>
              <a:ext cx="298059" cy="3148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ED665D50-A990-680D-485F-8F1BEF993182}"/>
                </a:ext>
              </a:extLst>
            </p:cNvPr>
            <p:cNvSpPr/>
            <p:nvPr/>
          </p:nvSpPr>
          <p:spPr>
            <a:xfrm>
              <a:off x="2736613" y="2285870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48EF771-95F9-AD06-A3D3-72904D8024BA}"/>
                </a:ext>
              </a:extLst>
            </p:cNvPr>
            <p:cNvSpPr/>
            <p:nvPr/>
          </p:nvSpPr>
          <p:spPr>
            <a:xfrm>
              <a:off x="2736613" y="2609720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33AC454D-F959-2262-05C0-0BB7B6D6E099}"/>
                </a:ext>
              </a:extLst>
            </p:cNvPr>
            <p:cNvCxnSpPr>
              <a:stCxn id="58" idx="6"/>
              <a:endCxn id="57" idx="1"/>
            </p:cNvCxnSpPr>
            <p:nvPr/>
          </p:nvCxnSpPr>
          <p:spPr>
            <a:xfrm>
              <a:off x="2938692" y="2386910"/>
              <a:ext cx="259559" cy="155729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Verbinder: gewinkelt 60">
              <a:extLst>
                <a:ext uri="{FF2B5EF4-FFF2-40B4-BE49-F238E27FC236}">
                  <a16:creationId xmlns:a16="http://schemas.microsoft.com/office/drawing/2014/main" id="{692DBD84-7793-5BEF-A46C-E7EF63A11C7F}"/>
                </a:ext>
              </a:extLst>
            </p:cNvPr>
            <p:cNvCxnSpPr>
              <a:cxnSpLocks/>
              <a:stCxn id="59" idx="6"/>
              <a:endCxn id="57" idx="1"/>
            </p:cNvCxnSpPr>
            <p:nvPr/>
          </p:nvCxnSpPr>
          <p:spPr>
            <a:xfrm flipV="1">
              <a:off x="2938692" y="2542639"/>
              <a:ext cx="259559" cy="168121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666F5930-1812-71B2-2562-6F513A15CF05}"/>
              </a:ext>
            </a:extLst>
          </p:cNvPr>
          <p:cNvGrpSpPr/>
          <p:nvPr/>
        </p:nvGrpSpPr>
        <p:grpSpPr>
          <a:xfrm>
            <a:off x="9656024" y="3854334"/>
            <a:ext cx="1418101" cy="981734"/>
            <a:chOff x="2736613" y="2285870"/>
            <a:chExt cx="759697" cy="5259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D576911-040F-4EB8-5CC6-064C7BADED12}"/>
                </a:ext>
              </a:extLst>
            </p:cNvPr>
            <p:cNvSpPr/>
            <p:nvPr/>
          </p:nvSpPr>
          <p:spPr>
            <a:xfrm>
              <a:off x="3198251" y="2385193"/>
              <a:ext cx="298059" cy="3148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DEB7F4EE-D464-75FA-C7D6-50590BD17BE4}"/>
                </a:ext>
              </a:extLst>
            </p:cNvPr>
            <p:cNvSpPr/>
            <p:nvPr/>
          </p:nvSpPr>
          <p:spPr>
            <a:xfrm>
              <a:off x="2736613" y="2285870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4B3AB8CB-15C5-B086-977A-7CDBEA015285}"/>
                </a:ext>
              </a:extLst>
            </p:cNvPr>
            <p:cNvSpPr/>
            <p:nvPr/>
          </p:nvSpPr>
          <p:spPr>
            <a:xfrm>
              <a:off x="2736613" y="2609720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66" name="Verbinder: gewinkelt 65">
              <a:extLst>
                <a:ext uri="{FF2B5EF4-FFF2-40B4-BE49-F238E27FC236}">
                  <a16:creationId xmlns:a16="http://schemas.microsoft.com/office/drawing/2014/main" id="{566298E7-8C1B-02D8-8F40-F91992703DE1}"/>
                </a:ext>
              </a:extLst>
            </p:cNvPr>
            <p:cNvCxnSpPr>
              <a:stCxn id="64" idx="6"/>
              <a:endCxn id="63" idx="1"/>
            </p:cNvCxnSpPr>
            <p:nvPr/>
          </p:nvCxnSpPr>
          <p:spPr>
            <a:xfrm>
              <a:off x="2938692" y="2386910"/>
              <a:ext cx="259559" cy="155729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Verbinder: gewinkelt 66">
              <a:extLst>
                <a:ext uri="{FF2B5EF4-FFF2-40B4-BE49-F238E27FC236}">
                  <a16:creationId xmlns:a16="http://schemas.microsoft.com/office/drawing/2014/main" id="{A46EA7F9-5B0D-1243-AEEF-1B411E697586}"/>
                </a:ext>
              </a:extLst>
            </p:cNvPr>
            <p:cNvCxnSpPr>
              <a:cxnSpLocks/>
              <a:stCxn id="65" idx="6"/>
              <a:endCxn id="63" idx="1"/>
            </p:cNvCxnSpPr>
            <p:nvPr/>
          </p:nvCxnSpPr>
          <p:spPr>
            <a:xfrm flipV="1">
              <a:off x="2938692" y="2542639"/>
              <a:ext cx="259559" cy="168121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992B3F9C-26EE-6633-D1C6-4C9C0220099D}"/>
              </a:ext>
            </a:extLst>
          </p:cNvPr>
          <p:cNvCxnSpPr>
            <a:cxnSpLocks/>
            <a:stCxn id="39" idx="0"/>
            <a:endCxn id="63" idx="3"/>
          </p:cNvCxnSpPr>
          <p:nvPr/>
        </p:nvCxnSpPr>
        <p:spPr>
          <a:xfrm rot="16200000" flipV="1">
            <a:off x="11303020" y="4104743"/>
            <a:ext cx="309902" cy="767689"/>
          </a:xfrm>
          <a:prstGeom prst="bentConnector2">
            <a:avLst/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0B7133CA-E6D5-E152-9783-02F207D7165C}"/>
              </a:ext>
            </a:extLst>
          </p:cNvPr>
          <p:cNvCxnSpPr>
            <a:cxnSpLocks/>
            <a:stCxn id="57" idx="3"/>
            <a:endCxn id="39" idx="0"/>
          </p:cNvCxnSpPr>
          <p:nvPr/>
        </p:nvCxnSpPr>
        <p:spPr>
          <a:xfrm rot="10800000" flipV="1">
            <a:off x="11841814" y="4339443"/>
            <a:ext cx="777056" cy="304093"/>
          </a:xfrm>
          <a:prstGeom prst="bentConnector2">
            <a:avLst/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1AD5FCCE-F5A9-2AAD-6777-35814FF19D85}"/>
              </a:ext>
            </a:extLst>
          </p:cNvPr>
          <p:cNvGrpSpPr/>
          <p:nvPr/>
        </p:nvGrpSpPr>
        <p:grpSpPr>
          <a:xfrm flipH="1">
            <a:off x="12657798" y="8347518"/>
            <a:ext cx="1418101" cy="981734"/>
            <a:chOff x="2736613" y="2285870"/>
            <a:chExt cx="759697" cy="525929"/>
          </a:xfrm>
        </p:grpSpPr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7E93F0D3-849F-4617-E0A3-E393102BD5C9}"/>
                </a:ext>
              </a:extLst>
            </p:cNvPr>
            <p:cNvSpPr/>
            <p:nvPr/>
          </p:nvSpPr>
          <p:spPr>
            <a:xfrm>
              <a:off x="3198251" y="2385193"/>
              <a:ext cx="298059" cy="3148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49F85022-2EBA-84A0-B4EF-169B876EADBC}"/>
                </a:ext>
              </a:extLst>
            </p:cNvPr>
            <p:cNvSpPr/>
            <p:nvPr/>
          </p:nvSpPr>
          <p:spPr>
            <a:xfrm>
              <a:off x="2736613" y="2285870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18C5B1EA-1F15-C13A-E0D9-5D8AA74799D4}"/>
                </a:ext>
              </a:extLst>
            </p:cNvPr>
            <p:cNvSpPr/>
            <p:nvPr/>
          </p:nvSpPr>
          <p:spPr>
            <a:xfrm>
              <a:off x="2736613" y="2609720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F9A1175A-3E40-70F6-21B2-F8D6A7017CFD}"/>
                </a:ext>
              </a:extLst>
            </p:cNvPr>
            <p:cNvCxnSpPr>
              <a:stCxn id="72" idx="6"/>
              <a:endCxn id="71" idx="1"/>
            </p:cNvCxnSpPr>
            <p:nvPr/>
          </p:nvCxnSpPr>
          <p:spPr>
            <a:xfrm>
              <a:off x="2938692" y="2386910"/>
              <a:ext cx="259559" cy="155729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673F3051-6CB7-D530-01F5-F1E0C0B000EC}"/>
                </a:ext>
              </a:extLst>
            </p:cNvPr>
            <p:cNvCxnSpPr>
              <a:cxnSpLocks/>
              <a:stCxn id="73" idx="6"/>
              <a:endCxn id="71" idx="1"/>
            </p:cNvCxnSpPr>
            <p:nvPr/>
          </p:nvCxnSpPr>
          <p:spPr>
            <a:xfrm flipV="1">
              <a:off x="2938692" y="2542639"/>
              <a:ext cx="259559" cy="168121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7D2B7709-9586-EACB-F831-1D51CB180A1C}"/>
              </a:ext>
            </a:extLst>
          </p:cNvPr>
          <p:cNvGrpSpPr/>
          <p:nvPr/>
        </p:nvGrpSpPr>
        <p:grpSpPr>
          <a:xfrm>
            <a:off x="9694952" y="8341709"/>
            <a:ext cx="1418101" cy="981734"/>
            <a:chOff x="2736613" y="2285870"/>
            <a:chExt cx="759697" cy="525929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96812CE2-8CFD-FE98-E618-1C04B2C057B5}"/>
                </a:ext>
              </a:extLst>
            </p:cNvPr>
            <p:cNvSpPr/>
            <p:nvPr/>
          </p:nvSpPr>
          <p:spPr>
            <a:xfrm>
              <a:off x="3198251" y="2385193"/>
              <a:ext cx="298059" cy="3148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DAB0DDA-1D15-CB2C-C05F-B8F7FAF7F6D1}"/>
                </a:ext>
              </a:extLst>
            </p:cNvPr>
            <p:cNvSpPr/>
            <p:nvPr/>
          </p:nvSpPr>
          <p:spPr>
            <a:xfrm>
              <a:off x="2736613" y="2285870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02849E4-8C1D-8198-E33C-44BB3D6E9680}"/>
                </a:ext>
              </a:extLst>
            </p:cNvPr>
            <p:cNvSpPr/>
            <p:nvPr/>
          </p:nvSpPr>
          <p:spPr>
            <a:xfrm>
              <a:off x="2736613" y="2609720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80" name="Verbinder: gewinkelt 79">
              <a:extLst>
                <a:ext uri="{FF2B5EF4-FFF2-40B4-BE49-F238E27FC236}">
                  <a16:creationId xmlns:a16="http://schemas.microsoft.com/office/drawing/2014/main" id="{597A1507-70F8-8AD2-3F49-1B72499B2842}"/>
                </a:ext>
              </a:extLst>
            </p:cNvPr>
            <p:cNvCxnSpPr>
              <a:stCxn id="78" idx="6"/>
              <a:endCxn id="77" idx="1"/>
            </p:cNvCxnSpPr>
            <p:nvPr/>
          </p:nvCxnSpPr>
          <p:spPr>
            <a:xfrm>
              <a:off x="2938692" y="2386910"/>
              <a:ext cx="259559" cy="155729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Verbinder: gewinkelt 80">
              <a:extLst>
                <a:ext uri="{FF2B5EF4-FFF2-40B4-BE49-F238E27FC236}">
                  <a16:creationId xmlns:a16="http://schemas.microsoft.com/office/drawing/2014/main" id="{71CB5CEC-A141-4DC3-545A-AEB375CAC71C}"/>
                </a:ext>
              </a:extLst>
            </p:cNvPr>
            <p:cNvCxnSpPr>
              <a:cxnSpLocks/>
              <a:stCxn id="79" idx="6"/>
              <a:endCxn id="77" idx="1"/>
            </p:cNvCxnSpPr>
            <p:nvPr/>
          </p:nvCxnSpPr>
          <p:spPr>
            <a:xfrm flipV="1">
              <a:off x="2938692" y="2542639"/>
              <a:ext cx="259559" cy="168121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6A844294-B99F-CB95-42B6-33792D8E922E}"/>
              </a:ext>
            </a:extLst>
          </p:cNvPr>
          <p:cNvCxnSpPr>
            <a:cxnSpLocks/>
            <a:stCxn id="40" idx="2"/>
            <a:endCxn id="77" idx="3"/>
          </p:cNvCxnSpPr>
          <p:nvPr/>
        </p:nvCxnSpPr>
        <p:spPr>
          <a:xfrm rot="5400000">
            <a:off x="11321450" y="8300647"/>
            <a:ext cx="311965" cy="728762"/>
          </a:xfrm>
          <a:prstGeom prst="bentConnector2">
            <a:avLst/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66794BDB-EA73-EB2B-F78F-92755D3F54AB}"/>
              </a:ext>
            </a:extLst>
          </p:cNvPr>
          <p:cNvCxnSpPr>
            <a:cxnSpLocks/>
            <a:stCxn id="71" idx="3"/>
            <a:endCxn id="40" idx="2"/>
          </p:cNvCxnSpPr>
          <p:nvPr/>
        </p:nvCxnSpPr>
        <p:spPr>
          <a:xfrm rot="10800000">
            <a:off x="11841814" y="8509045"/>
            <a:ext cx="815983" cy="317774"/>
          </a:xfrm>
          <a:prstGeom prst="bentConnector2">
            <a:avLst/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137055D-FB12-E956-E80F-92B6F241541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1583224" y="6855618"/>
            <a:ext cx="420818" cy="8497"/>
          </a:xfrm>
          <a:prstGeom prst="bentConnector3">
            <a:avLst>
              <a:gd name="adj1" fmla="val 50000"/>
            </a:avLst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09E20D62-F9C9-5480-5BCE-A7F667E35082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8841565" y="6606248"/>
            <a:ext cx="1140097" cy="558677"/>
          </a:xfrm>
          <a:prstGeom prst="bentConnector3">
            <a:avLst>
              <a:gd name="adj1" fmla="val 25853"/>
            </a:avLst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D8AC35C2-371C-21C3-0571-7A7604D4C438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3696050" y="5889509"/>
            <a:ext cx="1441421" cy="303906"/>
          </a:xfrm>
          <a:prstGeom prst="bentConnector2">
            <a:avLst/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50AB2768-7B01-0174-6CCC-538029772BA7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V="1">
            <a:off x="10787029" y="5019664"/>
            <a:ext cx="532358" cy="655512"/>
          </a:xfrm>
          <a:prstGeom prst="bentConnector2">
            <a:avLst/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7D29E9F5-756D-D060-5F7B-CBE144272A99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12364239" y="7513588"/>
            <a:ext cx="522616" cy="619330"/>
          </a:xfrm>
          <a:prstGeom prst="bentConnector2">
            <a:avLst/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>
            <a:extLst>
              <a:ext uri="{FF2B5EF4-FFF2-40B4-BE49-F238E27FC236}">
                <a16:creationId xmlns:a16="http://schemas.microsoft.com/office/drawing/2014/main" id="{2505C467-72C7-9039-8F97-44C927B7F408}"/>
              </a:ext>
            </a:extLst>
          </p:cNvPr>
          <p:cNvSpPr/>
          <p:nvPr/>
        </p:nvSpPr>
        <p:spPr>
          <a:xfrm>
            <a:off x="5249888" y="10661374"/>
            <a:ext cx="1202557" cy="8657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240" dirty="0">
                <a:solidFill>
                  <a:schemeClr val="bg1"/>
                </a:solidFill>
                <a:latin typeface="Lato" panose="020F0502020204030203" pitchFamily="34" charset="0"/>
              </a:rPr>
              <a:t>VCU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75E8C8E-6A25-CFAF-BAFB-1CC5DBE7E6AF}"/>
              </a:ext>
            </a:extLst>
          </p:cNvPr>
          <p:cNvSpPr/>
          <p:nvPr/>
        </p:nvSpPr>
        <p:spPr>
          <a:xfrm>
            <a:off x="8268405" y="10718144"/>
            <a:ext cx="1044850" cy="752255"/>
          </a:xfrm>
          <a:prstGeom prst="rect">
            <a:avLst/>
          </a:prstGeom>
          <a:solidFill>
            <a:srgbClr val="648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240" dirty="0">
                <a:solidFill>
                  <a:schemeClr val="bg1"/>
                </a:solidFill>
                <a:latin typeface="Lato" panose="020F0502020204030203" pitchFamily="34" charset="0"/>
              </a:rPr>
              <a:t>G/C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25F1B96-C3F2-32E9-6BAD-E7511D57F8EB}"/>
              </a:ext>
            </a:extLst>
          </p:cNvPr>
          <p:cNvSpPr/>
          <p:nvPr/>
        </p:nvSpPr>
        <p:spPr>
          <a:xfrm>
            <a:off x="2231370" y="10661374"/>
            <a:ext cx="1202557" cy="865799"/>
          </a:xfrm>
          <a:prstGeom prst="rect">
            <a:avLst/>
          </a:prstGeom>
          <a:solidFill>
            <a:srgbClr val="7E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240" dirty="0">
                <a:solidFill>
                  <a:schemeClr val="bg1"/>
                </a:solidFill>
                <a:latin typeface="Lato" panose="020F0502020204030203" pitchFamily="34" charset="0"/>
              </a:rPr>
              <a:t>IVI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DB33234D-AC73-1CEC-4A3E-CAFBE1D244EF}"/>
              </a:ext>
            </a:extLst>
          </p:cNvPr>
          <p:cNvSpPr txBox="1"/>
          <p:nvPr/>
        </p:nvSpPr>
        <p:spPr>
          <a:xfrm>
            <a:off x="2032357" y="11651625"/>
            <a:ext cx="1585369" cy="34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2240" dirty="0">
                <a:latin typeface="+mj-lt"/>
              </a:rPr>
              <a:t>Infotainment</a:t>
            </a: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CC97264C-9094-DA36-2AA4-6FE4FBEB40A2}"/>
              </a:ext>
            </a:extLst>
          </p:cNvPr>
          <p:cNvCxnSpPr/>
          <p:nvPr/>
        </p:nvCxnSpPr>
        <p:spPr>
          <a:xfrm>
            <a:off x="11074124" y="7297013"/>
            <a:ext cx="0" cy="216574"/>
          </a:xfrm>
          <a:prstGeom prst="line">
            <a:avLst/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>
            <a:extLst>
              <a:ext uri="{FF2B5EF4-FFF2-40B4-BE49-F238E27FC236}">
                <a16:creationId xmlns:a16="http://schemas.microsoft.com/office/drawing/2014/main" id="{6D9DD7F0-B208-7CFD-DB0D-9FEFD0C5ACB0}"/>
              </a:ext>
            </a:extLst>
          </p:cNvPr>
          <p:cNvSpPr/>
          <p:nvPr/>
        </p:nvSpPr>
        <p:spPr>
          <a:xfrm>
            <a:off x="7796716" y="6230120"/>
            <a:ext cx="1044850" cy="752255"/>
          </a:xfrm>
          <a:prstGeom prst="rect">
            <a:avLst/>
          </a:prstGeom>
          <a:solidFill>
            <a:srgbClr val="648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240" dirty="0">
                <a:solidFill>
                  <a:schemeClr val="bg1"/>
                </a:solidFill>
                <a:latin typeface="Lato" panose="020F0502020204030203" pitchFamily="34" charset="0"/>
              </a:rPr>
              <a:t>G/C</a:t>
            </a:r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46998098-4CD1-C057-683B-96CA2BA5AD22}"/>
              </a:ext>
            </a:extLst>
          </p:cNvPr>
          <p:cNvGrpSpPr/>
          <p:nvPr/>
        </p:nvGrpSpPr>
        <p:grpSpPr>
          <a:xfrm>
            <a:off x="5110478" y="5058315"/>
            <a:ext cx="1418101" cy="981734"/>
            <a:chOff x="2736613" y="2285870"/>
            <a:chExt cx="759697" cy="525929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F94A4937-66A9-5A89-25A8-4F7013EA3A0E}"/>
                </a:ext>
              </a:extLst>
            </p:cNvPr>
            <p:cNvSpPr/>
            <p:nvPr/>
          </p:nvSpPr>
          <p:spPr>
            <a:xfrm>
              <a:off x="3198251" y="2385193"/>
              <a:ext cx="298059" cy="3148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F5E92C7-11D1-CFA1-E04D-B9A5C7947A78}"/>
                </a:ext>
              </a:extLst>
            </p:cNvPr>
            <p:cNvSpPr/>
            <p:nvPr/>
          </p:nvSpPr>
          <p:spPr>
            <a:xfrm>
              <a:off x="2736613" y="2285870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F679FBD6-B724-0727-A534-264354D74B0B}"/>
                </a:ext>
              </a:extLst>
            </p:cNvPr>
            <p:cNvSpPr/>
            <p:nvPr/>
          </p:nvSpPr>
          <p:spPr>
            <a:xfrm>
              <a:off x="2736613" y="2609720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99" name="Verbinder: gewinkelt 98">
              <a:extLst>
                <a:ext uri="{FF2B5EF4-FFF2-40B4-BE49-F238E27FC236}">
                  <a16:creationId xmlns:a16="http://schemas.microsoft.com/office/drawing/2014/main" id="{ACA6F743-26EC-AAEE-45B6-B1DD70A9E211}"/>
                </a:ext>
              </a:extLst>
            </p:cNvPr>
            <p:cNvCxnSpPr>
              <a:stCxn id="97" idx="6"/>
              <a:endCxn id="96" idx="1"/>
            </p:cNvCxnSpPr>
            <p:nvPr/>
          </p:nvCxnSpPr>
          <p:spPr>
            <a:xfrm>
              <a:off x="2938692" y="2386910"/>
              <a:ext cx="259559" cy="155729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Verbinder: gewinkelt 99">
              <a:extLst>
                <a:ext uri="{FF2B5EF4-FFF2-40B4-BE49-F238E27FC236}">
                  <a16:creationId xmlns:a16="http://schemas.microsoft.com/office/drawing/2014/main" id="{6D693261-2E8B-94EA-B653-EA8B098F357E}"/>
                </a:ext>
              </a:extLst>
            </p:cNvPr>
            <p:cNvCxnSpPr>
              <a:cxnSpLocks/>
              <a:stCxn id="98" idx="6"/>
              <a:endCxn id="96" idx="1"/>
            </p:cNvCxnSpPr>
            <p:nvPr/>
          </p:nvCxnSpPr>
          <p:spPr>
            <a:xfrm flipV="1">
              <a:off x="2938692" y="2542639"/>
              <a:ext cx="259559" cy="168121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94024E07-C083-FCB1-9C71-1B932F392979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6528579" y="5537618"/>
            <a:ext cx="1268137" cy="1068631"/>
          </a:xfrm>
          <a:prstGeom prst="bentConnector3">
            <a:avLst>
              <a:gd name="adj1" fmla="val 50000"/>
            </a:avLst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A632DB9C-C3E0-E7EF-C76B-6ADFBAC917D1}"/>
              </a:ext>
            </a:extLst>
          </p:cNvPr>
          <p:cNvSpPr/>
          <p:nvPr/>
        </p:nvSpPr>
        <p:spPr>
          <a:xfrm rot="5400000" flipV="1">
            <a:off x="7838373" y="5004568"/>
            <a:ext cx="556377" cy="587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33410" indent="-533410">
              <a:buFont typeface="Wingdings" panose="05000000000000000000" pitchFamily="2" charset="2"/>
              <a:buChar char="§"/>
            </a:pPr>
            <a:endParaRPr lang="de-DE" sz="3493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97E1D27F-EDC5-6F94-88DD-F61C7CD0090F}"/>
              </a:ext>
            </a:extLst>
          </p:cNvPr>
          <p:cNvSpPr/>
          <p:nvPr/>
        </p:nvSpPr>
        <p:spPr>
          <a:xfrm rot="5400000" flipV="1">
            <a:off x="7637258" y="4158554"/>
            <a:ext cx="377214" cy="3772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33410" indent="-533410">
              <a:buFont typeface="Wingdings" panose="05000000000000000000" pitchFamily="2" charset="2"/>
              <a:buChar char="§"/>
            </a:pPr>
            <a:endParaRPr lang="de-DE" sz="3493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A4DB1415-75DE-2B42-249E-52D70F157A7A}"/>
              </a:ext>
            </a:extLst>
          </p:cNvPr>
          <p:cNvSpPr/>
          <p:nvPr/>
        </p:nvSpPr>
        <p:spPr>
          <a:xfrm rot="5400000" flipV="1">
            <a:off x="8241778" y="4158554"/>
            <a:ext cx="377214" cy="3772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33410" indent="-533410">
              <a:buFont typeface="Wingdings" panose="05000000000000000000" pitchFamily="2" charset="2"/>
              <a:buChar char="§"/>
            </a:pPr>
            <a:endParaRPr lang="de-DE" sz="3493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7F705CAE-0B5C-AA8A-246D-FCF33CFF5CB8}"/>
              </a:ext>
            </a:extLst>
          </p:cNvPr>
          <p:cNvCxnSpPr>
            <a:stCxn id="103" idx="6"/>
            <a:endCxn id="102" idx="1"/>
          </p:cNvCxnSpPr>
          <p:nvPr/>
        </p:nvCxnSpPr>
        <p:spPr>
          <a:xfrm rot="5400000" flipV="1">
            <a:off x="7728958" y="4632676"/>
            <a:ext cx="484510" cy="290694"/>
          </a:xfrm>
          <a:prstGeom prst="bentConnector3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Verbinder: gewinkelt 105">
            <a:extLst>
              <a:ext uri="{FF2B5EF4-FFF2-40B4-BE49-F238E27FC236}">
                <a16:creationId xmlns:a16="http://schemas.microsoft.com/office/drawing/2014/main" id="{DD74D4DF-42EF-FE38-08D1-540730188DA3}"/>
              </a:ext>
            </a:extLst>
          </p:cNvPr>
          <p:cNvCxnSpPr>
            <a:cxnSpLocks/>
            <a:stCxn id="104" idx="6"/>
            <a:endCxn id="102" idx="1"/>
          </p:cNvCxnSpPr>
          <p:nvPr/>
        </p:nvCxnSpPr>
        <p:spPr>
          <a:xfrm rot="5400000">
            <a:off x="8031218" y="4621110"/>
            <a:ext cx="484510" cy="313826"/>
          </a:xfrm>
          <a:prstGeom prst="bentConnector3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D5DDD2F3-14FB-A51A-FE91-B2F30ABFCA5E}"/>
              </a:ext>
            </a:extLst>
          </p:cNvPr>
          <p:cNvCxnSpPr>
            <a:cxnSpLocks/>
            <a:stCxn id="102" idx="3"/>
            <a:endCxn id="94" idx="0"/>
          </p:cNvCxnSpPr>
          <p:nvPr/>
        </p:nvCxnSpPr>
        <p:spPr>
          <a:xfrm rot="16200000" flipH="1">
            <a:off x="7891118" y="5802098"/>
            <a:ext cx="653464" cy="202580"/>
          </a:xfrm>
          <a:prstGeom prst="bentConnector3">
            <a:avLst>
              <a:gd name="adj1" fmla="val 50000"/>
            </a:avLst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57F8EE68-D577-3133-CA07-8F6D0CC67BD5}"/>
              </a:ext>
            </a:extLst>
          </p:cNvPr>
          <p:cNvGrpSpPr/>
          <p:nvPr/>
        </p:nvGrpSpPr>
        <p:grpSpPr>
          <a:xfrm>
            <a:off x="5110478" y="7179989"/>
            <a:ext cx="1418101" cy="981734"/>
            <a:chOff x="2739983" y="3422481"/>
            <a:chExt cx="759697" cy="525929"/>
          </a:xfrm>
        </p:grpSpPr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0AF76F57-E2FE-CA83-66D6-AA45024A8535}"/>
                </a:ext>
              </a:extLst>
            </p:cNvPr>
            <p:cNvSpPr/>
            <p:nvPr/>
          </p:nvSpPr>
          <p:spPr>
            <a:xfrm>
              <a:off x="3201621" y="3521804"/>
              <a:ext cx="298059" cy="3148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0A07115F-B13B-37D6-5F73-9FFCC5D74CE6}"/>
                </a:ext>
              </a:extLst>
            </p:cNvPr>
            <p:cNvSpPr/>
            <p:nvPr/>
          </p:nvSpPr>
          <p:spPr>
            <a:xfrm>
              <a:off x="2739983" y="3422481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E23B58-E698-CC37-8103-218A5D7BFE0F}"/>
                </a:ext>
              </a:extLst>
            </p:cNvPr>
            <p:cNvSpPr/>
            <p:nvPr/>
          </p:nvSpPr>
          <p:spPr>
            <a:xfrm>
              <a:off x="2739983" y="3746331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12" name="Verbinder: gewinkelt 111">
              <a:extLst>
                <a:ext uri="{FF2B5EF4-FFF2-40B4-BE49-F238E27FC236}">
                  <a16:creationId xmlns:a16="http://schemas.microsoft.com/office/drawing/2014/main" id="{A3EB6C99-15B5-583E-942C-EC709A4E55EF}"/>
                </a:ext>
              </a:extLst>
            </p:cNvPr>
            <p:cNvCxnSpPr>
              <a:stCxn id="110" idx="6"/>
              <a:endCxn id="109" idx="1"/>
            </p:cNvCxnSpPr>
            <p:nvPr/>
          </p:nvCxnSpPr>
          <p:spPr>
            <a:xfrm>
              <a:off x="2942062" y="3523521"/>
              <a:ext cx="259559" cy="155729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Verbinder: gewinkelt 112">
              <a:extLst>
                <a:ext uri="{FF2B5EF4-FFF2-40B4-BE49-F238E27FC236}">
                  <a16:creationId xmlns:a16="http://schemas.microsoft.com/office/drawing/2014/main" id="{1F2B4DB0-57C9-C3D1-C7C4-AD5901A453EF}"/>
                </a:ext>
              </a:extLst>
            </p:cNvPr>
            <p:cNvCxnSpPr>
              <a:cxnSpLocks/>
              <a:stCxn id="111" idx="6"/>
              <a:endCxn id="109" idx="1"/>
            </p:cNvCxnSpPr>
            <p:nvPr/>
          </p:nvCxnSpPr>
          <p:spPr>
            <a:xfrm flipV="1">
              <a:off x="2942062" y="3679250"/>
              <a:ext cx="259559" cy="168121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Verbinder: gewinkelt 113">
            <a:extLst>
              <a:ext uri="{FF2B5EF4-FFF2-40B4-BE49-F238E27FC236}">
                <a16:creationId xmlns:a16="http://schemas.microsoft.com/office/drawing/2014/main" id="{D86C79A2-5D79-5DBE-3D5E-1158DA15CF19}"/>
              </a:ext>
            </a:extLst>
          </p:cNvPr>
          <p:cNvCxnSpPr>
            <a:cxnSpLocks/>
            <a:stCxn id="109" idx="3"/>
            <a:endCxn id="94" idx="1"/>
          </p:cNvCxnSpPr>
          <p:nvPr/>
        </p:nvCxnSpPr>
        <p:spPr>
          <a:xfrm flipV="1">
            <a:off x="6528579" y="6606248"/>
            <a:ext cx="1268137" cy="1053043"/>
          </a:xfrm>
          <a:prstGeom prst="bentConnector3">
            <a:avLst>
              <a:gd name="adj1" fmla="val 50000"/>
            </a:avLst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1985C5C-96D4-8652-FE21-50D7BC9A4E7A}"/>
              </a:ext>
            </a:extLst>
          </p:cNvPr>
          <p:cNvGrpSpPr/>
          <p:nvPr/>
        </p:nvGrpSpPr>
        <p:grpSpPr>
          <a:xfrm flipV="1">
            <a:off x="7683992" y="7631849"/>
            <a:ext cx="981734" cy="1418101"/>
            <a:chOff x="811926" y="2432321"/>
            <a:chExt cx="525929" cy="759697"/>
          </a:xfrm>
        </p:grpSpPr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661505B6-62B6-D0C0-216E-7182075BD40C}"/>
                </a:ext>
              </a:extLst>
            </p:cNvPr>
            <p:cNvSpPr/>
            <p:nvPr/>
          </p:nvSpPr>
          <p:spPr>
            <a:xfrm rot="5400000" flipV="1">
              <a:off x="919666" y="2885543"/>
              <a:ext cx="298059" cy="3148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9ECC755A-96F7-BB24-E18D-A56F4B7C670C}"/>
                </a:ext>
              </a:extLst>
            </p:cNvPr>
            <p:cNvSpPr/>
            <p:nvPr/>
          </p:nvSpPr>
          <p:spPr>
            <a:xfrm rot="5400000" flipV="1">
              <a:off x="811926" y="2432321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D1A86D9B-B889-81B7-2FE3-0A6915F7A033}"/>
                </a:ext>
              </a:extLst>
            </p:cNvPr>
            <p:cNvSpPr/>
            <p:nvPr/>
          </p:nvSpPr>
          <p:spPr>
            <a:xfrm rot="5400000" flipV="1">
              <a:off x="1135776" y="2432321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19" name="Verbinder: gewinkelt 118">
              <a:extLst>
                <a:ext uri="{FF2B5EF4-FFF2-40B4-BE49-F238E27FC236}">
                  <a16:creationId xmlns:a16="http://schemas.microsoft.com/office/drawing/2014/main" id="{FDCD7CE3-5F85-D4BA-58A5-910B49FDD47D}"/>
                </a:ext>
              </a:extLst>
            </p:cNvPr>
            <p:cNvCxnSpPr>
              <a:stCxn id="117" idx="6"/>
              <a:endCxn id="116" idx="1"/>
            </p:cNvCxnSpPr>
            <p:nvPr/>
          </p:nvCxnSpPr>
          <p:spPr>
            <a:xfrm rot="5400000" flipV="1">
              <a:off x="861051" y="2686315"/>
              <a:ext cx="259559" cy="155729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Verbinder: gewinkelt 119">
              <a:extLst>
                <a:ext uri="{FF2B5EF4-FFF2-40B4-BE49-F238E27FC236}">
                  <a16:creationId xmlns:a16="http://schemas.microsoft.com/office/drawing/2014/main" id="{E9EA1B87-D778-B3ED-CFDE-551676C2A81E}"/>
                </a:ext>
              </a:extLst>
            </p:cNvPr>
            <p:cNvCxnSpPr>
              <a:cxnSpLocks/>
              <a:stCxn id="118" idx="6"/>
              <a:endCxn id="116" idx="1"/>
            </p:cNvCxnSpPr>
            <p:nvPr/>
          </p:nvCxnSpPr>
          <p:spPr>
            <a:xfrm rot="5400000">
              <a:off x="1022976" y="2680119"/>
              <a:ext cx="259559" cy="168121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14B8900A-3F6A-BBA8-6796-A7DA24C477A2}"/>
              </a:ext>
            </a:extLst>
          </p:cNvPr>
          <p:cNvCxnSpPr>
            <a:cxnSpLocks/>
            <a:stCxn id="116" idx="3"/>
            <a:endCxn id="94" idx="2"/>
          </p:cNvCxnSpPr>
          <p:nvPr/>
        </p:nvCxnSpPr>
        <p:spPr>
          <a:xfrm rot="5400000" flipH="1" flipV="1">
            <a:off x="7916481" y="7229191"/>
            <a:ext cx="649473" cy="155846"/>
          </a:xfrm>
          <a:prstGeom prst="bentConnector3">
            <a:avLst>
              <a:gd name="adj1" fmla="val 50000"/>
            </a:avLst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09">
            <a:extLst>
              <a:ext uri="{FF2B5EF4-FFF2-40B4-BE49-F238E27FC236}">
                <a16:creationId xmlns:a16="http://schemas.microsoft.com/office/drawing/2014/main" id="{CCAA1FEA-42B6-89B8-0FE5-F90B9B9A2598}"/>
              </a:ext>
            </a:extLst>
          </p:cNvPr>
          <p:cNvSpPr/>
          <p:nvPr/>
        </p:nvSpPr>
        <p:spPr>
          <a:xfrm>
            <a:off x="10378641" y="6425057"/>
            <a:ext cx="1202557" cy="8657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240" dirty="0">
                <a:solidFill>
                  <a:schemeClr val="bg1"/>
                </a:solidFill>
                <a:latin typeface="Lato" panose="020F0502020204030203" pitchFamily="34" charset="0"/>
              </a:rPr>
              <a:t>VCU</a:t>
            </a:r>
          </a:p>
        </p:txBody>
      </p:sp>
    </p:spTree>
    <p:extLst>
      <p:ext uri="{BB962C8B-B14F-4D97-AF65-F5344CB8AC3E}">
        <p14:creationId xmlns:p14="http://schemas.microsoft.com/office/powerpoint/2010/main" val="313719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A2E9E76-04F0-6BAB-8D45-B4782782A809}"/>
              </a:ext>
            </a:extLst>
          </p:cNvPr>
          <p:cNvSpPr txBox="1"/>
          <p:nvPr/>
        </p:nvSpPr>
        <p:spPr>
          <a:xfrm>
            <a:off x="228601" y="135372"/>
            <a:ext cx="40972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[“Eclipse SDV”],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[“Hackathon”],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[“Chapter Two”]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Google Shape;164;p41">
            <a:extLst>
              <a:ext uri="{FF2B5EF4-FFF2-40B4-BE49-F238E27FC236}">
                <a16:creationId xmlns:a16="http://schemas.microsoft.com/office/drawing/2014/main" id="{5175374C-1433-F506-9931-B87FC9784287}"/>
              </a:ext>
            </a:extLst>
          </p:cNvPr>
          <p:cNvSpPr txBox="1"/>
          <p:nvPr/>
        </p:nvSpPr>
        <p:spPr>
          <a:xfrm>
            <a:off x="0" y="381615"/>
            <a:ext cx="22758399" cy="87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de-DE" sz="4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 </a:t>
            </a:r>
            <a:r>
              <a:rPr lang="de-DE" sz="4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de-DE" sz="4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Wire</a:t>
            </a:r>
            <a:endParaRPr lang="de-DE" sz="3600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4DA8978-AEF7-B2CA-0DD0-307991B1EFE9}"/>
              </a:ext>
            </a:extLst>
          </p:cNvPr>
          <p:cNvSpPr/>
          <p:nvPr/>
        </p:nvSpPr>
        <p:spPr>
          <a:xfrm>
            <a:off x="9772536" y="1123554"/>
            <a:ext cx="3605177" cy="464596"/>
          </a:xfrm>
          <a:custGeom>
            <a:avLst/>
            <a:gdLst>
              <a:gd name="connsiteX0" fmla="*/ 158765 w 1968281"/>
              <a:gd name="connsiteY0" fmla="*/ 145082 h 153135"/>
              <a:gd name="connsiteX1" fmla="*/ 58753 w 1968281"/>
              <a:gd name="connsiteY1" fmla="*/ 142700 h 153135"/>
              <a:gd name="connsiteX2" fmla="*/ 951721 w 1968281"/>
              <a:gd name="connsiteY2" fmla="*/ 42688 h 153135"/>
              <a:gd name="connsiteX3" fmla="*/ 1958990 w 1968281"/>
              <a:gd name="connsiteY3" fmla="*/ 6969 h 153135"/>
              <a:gd name="connsiteX4" fmla="*/ 1416065 w 1968281"/>
              <a:gd name="connsiteY4" fmla="*/ 2207 h 153135"/>
              <a:gd name="connsiteX5" fmla="*/ 792178 w 1968281"/>
              <a:gd name="connsiteY5" fmla="*/ 33163 h 153135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73128 w 1975212"/>
              <a:gd name="connsiteY5" fmla="*/ 64955 h 170640"/>
              <a:gd name="connsiteX0" fmla="*/ 158765 w 1975212"/>
              <a:gd name="connsiteY0" fmla="*/ 191162 h 192934"/>
              <a:gd name="connsiteX1" fmla="*/ 58753 w 1975212"/>
              <a:gd name="connsiteY1" fmla="*/ 160205 h 192934"/>
              <a:gd name="connsiteX2" fmla="*/ 951721 w 1975212"/>
              <a:gd name="connsiteY2" fmla="*/ 60193 h 192934"/>
              <a:gd name="connsiteX3" fmla="*/ 1958990 w 1975212"/>
              <a:gd name="connsiteY3" fmla="*/ 24474 h 192934"/>
              <a:gd name="connsiteX4" fmla="*/ 1518458 w 1975212"/>
              <a:gd name="connsiteY4" fmla="*/ 662 h 192934"/>
              <a:gd name="connsiteX5" fmla="*/ 773128 w 1975212"/>
              <a:gd name="connsiteY5" fmla="*/ 64955 h 192934"/>
              <a:gd name="connsiteX0" fmla="*/ 150837 w 1967284"/>
              <a:gd name="connsiteY0" fmla="*/ 191162 h 191162"/>
              <a:gd name="connsiteX1" fmla="*/ 50825 w 1967284"/>
              <a:gd name="connsiteY1" fmla="*/ 160205 h 191162"/>
              <a:gd name="connsiteX2" fmla="*/ 943793 w 1967284"/>
              <a:gd name="connsiteY2" fmla="*/ 60193 h 191162"/>
              <a:gd name="connsiteX3" fmla="*/ 1951062 w 1967284"/>
              <a:gd name="connsiteY3" fmla="*/ 24474 h 191162"/>
              <a:gd name="connsiteX4" fmla="*/ 1510530 w 1967284"/>
              <a:gd name="connsiteY4" fmla="*/ 662 h 191162"/>
              <a:gd name="connsiteX5" fmla="*/ 765200 w 1967284"/>
              <a:gd name="connsiteY5" fmla="*/ 64955 h 191162"/>
              <a:gd name="connsiteX0" fmla="*/ 150837 w 1967284"/>
              <a:gd name="connsiteY0" fmla="*/ 181637 h 181637"/>
              <a:gd name="connsiteX1" fmla="*/ 50825 w 1967284"/>
              <a:gd name="connsiteY1" fmla="*/ 160205 h 181637"/>
              <a:gd name="connsiteX2" fmla="*/ 943793 w 1967284"/>
              <a:gd name="connsiteY2" fmla="*/ 60193 h 181637"/>
              <a:gd name="connsiteX3" fmla="*/ 1951062 w 1967284"/>
              <a:gd name="connsiteY3" fmla="*/ 24474 h 181637"/>
              <a:gd name="connsiteX4" fmla="*/ 1510530 w 1967284"/>
              <a:gd name="connsiteY4" fmla="*/ 662 h 181637"/>
              <a:gd name="connsiteX5" fmla="*/ 765200 w 1967284"/>
              <a:gd name="connsiteY5" fmla="*/ 64955 h 18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7284" h="181637">
                <a:moveTo>
                  <a:pt x="150837" y="181637"/>
                </a:moveTo>
                <a:cubicBezTo>
                  <a:pt x="77613" y="158023"/>
                  <a:pt x="-81334" y="180446"/>
                  <a:pt x="50825" y="160205"/>
                </a:cubicBezTo>
                <a:cubicBezTo>
                  <a:pt x="182984" y="139964"/>
                  <a:pt x="627087" y="82815"/>
                  <a:pt x="943793" y="60193"/>
                </a:cubicBezTo>
                <a:cubicBezTo>
                  <a:pt x="1260499" y="37571"/>
                  <a:pt x="1856606" y="34396"/>
                  <a:pt x="1951062" y="24474"/>
                </a:cubicBezTo>
                <a:cubicBezTo>
                  <a:pt x="2045518" y="14552"/>
                  <a:pt x="1704999" y="-3704"/>
                  <a:pt x="1510530" y="662"/>
                </a:cubicBezTo>
                <a:cubicBezTo>
                  <a:pt x="1316061" y="5028"/>
                  <a:pt x="979909" y="25466"/>
                  <a:pt x="765200" y="64955"/>
                </a:cubicBezTo>
              </a:path>
            </a:pathLst>
          </a:custGeom>
          <a:noFill/>
          <a:ln w="104775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C762630-8FDE-F708-45F2-9DC2793E2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9795" y="135372"/>
            <a:ext cx="1430004" cy="1913894"/>
          </a:xfrm>
          <a:prstGeom prst="roundRect">
            <a:avLst>
              <a:gd name="adj" fmla="val 9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Google Shape;164;p41">
            <a:extLst>
              <a:ext uri="{FF2B5EF4-FFF2-40B4-BE49-F238E27FC236}">
                <a16:creationId xmlns:a16="http://schemas.microsoft.com/office/drawing/2014/main" id="{15A8324E-A459-7226-E6C8-CB0297D48D3A}"/>
              </a:ext>
            </a:extLst>
          </p:cNvPr>
          <p:cNvSpPr txBox="1"/>
          <p:nvPr/>
        </p:nvSpPr>
        <p:spPr>
          <a:xfrm>
            <a:off x="725345" y="2217556"/>
            <a:ext cx="12776208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spcBef>
                <a:spcPts val="200"/>
              </a:spcBef>
              <a:buClrTx/>
            </a:pPr>
            <a:r>
              <a:rPr lang="en-US" sz="4000" dirty="0">
                <a:solidFill>
                  <a:schemeClr val="lt1"/>
                </a:solidFill>
                <a:latin typeface="Roboto"/>
                <a:ea typeface="Roboto"/>
              </a:rPr>
              <a:t>Cut down complexity to 3 Zones and add the “Game”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0162BDC-11D0-3BBA-C184-F66A53A59042}"/>
              </a:ext>
            </a:extLst>
          </p:cNvPr>
          <p:cNvCxnSpPr>
            <a:cxnSpLocks/>
          </p:cNvCxnSpPr>
          <p:nvPr/>
        </p:nvCxnSpPr>
        <p:spPr>
          <a:xfrm flipH="1">
            <a:off x="9374727" y="6617326"/>
            <a:ext cx="4882836" cy="0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2DEE3120-466B-3430-9FBC-0E4828E56D2E}"/>
              </a:ext>
            </a:extLst>
          </p:cNvPr>
          <p:cNvSpPr/>
          <p:nvPr/>
        </p:nvSpPr>
        <p:spPr>
          <a:xfrm>
            <a:off x="1365994" y="10345939"/>
            <a:ext cx="20077495" cy="2134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33410" indent="-533410">
              <a:buFont typeface="Wingdings" panose="05000000000000000000" pitchFamily="2" charset="2"/>
              <a:buChar char="§"/>
            </a:pPr>
            <a:endParaRPr lang="de-DE" sz="3493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5" name="Grafik 11">
            <a:extLst>
              <a:ext uri="{FF2B5EF4-FFF2-40B4-BE49-F238E27FC236}">
                <a16:creationId xmlns:a16="http://schemas.microsoft.com/office/drawing/2014/main" id="{F690E778-2426-C989-221D-B0A2F923D559}"/>
              </a:ext>
            </a:extLst>
          </p:cNvPr>
          <p:cNvSpPr/>
          <p:nvPr/>
        </p:nvSpPr>
        <p:spPr>
          <a:xfrm>
            <a:off x="4424121" y="3145003"/>
            <a:ext cx="13910157" cy="6944661"/>
          </a:xfrm>
          <a:custGeom>
            <a:avLst/>
            <a:gdLst>
              <a:gd name="connsiteX0" fmla="*/ 2669191 w 2669285"/>
              <a:gd name="connsiteY0" fmla="*/ 612988 h 1225211"/>
              <a:gd name="connsiteX1" fmla="*/ 2599563 w 2669285"/>
              <a:gd name="connsiteY1" fmla="*/ 221796 h 1225211"/>
              <a:gd name="connsiteX2" fmla="*/ 2600230 w 2669285"/>
              <a:gd name="connsiteY2" fmla="*/ 221796 h 1225211"/>
              <a:gd name="connsiteX3" fmla="*/ 2597849 w 2669285"/>
              <a:gd name="connsiteY3" fmla="*/ 217415 h 1225211"/>
              <a:gd name="connsiteX4" fmla="*/ 2597277 w 2669285"/>
              <a:gd name="connsiteY4" fmla="*/ 217415 h 1225211"/>
              <a:gd name="connsiteX5" fmla="*/ 2588038 w 2669285"/>
              <a:gd name="connsiteY5" fmla="*/ 201222 h 1225211"/>
              <a:gd name="connsiteX6" fmla="*/ 2588038 w 2669285"/>
              <a:gd name="connsiteY6" fmla="*/ 201222 h 1225211"/>
              <a:gd name="connsiteX7" fmla="*/ 2584990 w 2669285"/>
              <a:gd name="connsiteY7" fmla="*/ 196364 h 1225211"/>
              <a:gd name="connsiteX8" fmla="*/ 2547557 w 2669285"/>
              <a:gd name="connsiteY8" fmla="*/ 133118 h 1225211"/>
              <a:gd name="connsiteX9" fmla="*/ 2539174 w 2669285"/>
              <a:gd name="connsiteY9" fmla="*/ 127213 h 1225211"/>
              <a:gd name="connsiteX10" fmla="*/ 2538317 w 2669285"/>
              <a:gd name="connsiteY10" fmla="*/ 126641 h 1225211"/>
              <a:gd name="connsiteX11" fmla="*/ 2529364 w 2669285"/>
              <a:gd name="connsiteY11" fmla="*/ 121974 h 1225211"/>
              <a:gd name="connsiteX12" fmla="*/ 2527745 w 2669285"/>
              <a:gd name="connsiteY12" fmla="*/ 121212 h 1225211"/>
              <a:gd name="connsiteX13" fmla="*/ 2518315 w 2669285"/>
              <a:gd name="connsiteY13" fmla="*/ 117497 h 1225211"/>
              <a:gd name="connsiteX14" fmla="*/ 2516124 w 2669285"/>
              <a:gd name="connsiteY14" fmla="*/ 116735 h 1225211"/>
              <a:gd name="connsiteX15" fmla="*/ 2506409 w 2669285"/>
              <a:gd name="connsiteY15" fmla="*/ 113783 h 1225211"/>
              <a:gd name="connsiteX16" fmla="*/ 2503646 w 2669285"/>
              <a:gd name="connsiteY16" fmla="*/ 113116 h 1225211"/>
              <a:gd name="connsiteX17" fmla="*/ 2493836 w 2669285"/>
              <a:gd name="connsiteY17" fmla="*/ 110830 h 1225211"/>
              <a:gd name="connsiteX18" fmla="*/ 2490502 w 2669285"/>
              <a:gd name="connsiteY18" fmla="*/ 110163 h 1225211"/>
              <a:gd name="connsiteX19" fmla="*/ 2482215 w 2669285"/>
              <a:gd name="connsiteY19" fmla="*/ 108734 h 1225211"/>
              <a:gd name="connsiteX20" fmla="*/ 2476786 w 2669285"/>
              <a:gd name="connsiteY20" fmla="*/ 107972 h 1225211"/>
              <a:gd name="connsiteX21" fmla="*/ 2470499 w 2669285"/>
              <a:gd name="connsiteY21" fmla="*/ 107210 h 1225211"/>
              <a:gd name="connsiteX22" fmla="*/ 2461641 w 2669285"/>
              <a:gd name="connsiteY22" fmla="*/ 106258 h 1225211"/>
              <a:gd name="connsiteX23" fmla="*/ 2458403 w 2669285"/>
              <a:gd name="connsiteY23" fmla="*/ 105972 h 1225211"/>
              <a:gd name="connsiteX24" fmla="*/ 2454212 w 2669285"/>
              <a:gd name="connsiteY24" fmla="*/ 105591 h 1225211"/>
              <a:gd name="connsiteX25" fmla="*/ 2408968 w 2669285"/>
              <a:gd name="connsiteY25" fmla="*/ 104829 h 1225211"/>
              <a:gd name="connsiteX26" fmla="*/ 2408777 w 2669285"/>
              <a:gd name="connsiteY26" fmla="*/ 104829 h 1225211"/>
              <a:gd name="connsiteX27" fmla="*/ 2404491 w 2669285"/>
              <a:gd name="connsiteY27" fmla="*/ 104924 h 1225211"/>
              <a:gd name="connsiteX28" fmla="*/ 2403253 w 2669285"/>
              <a:gd name="connsiteY28" fmla="*/ 104924 h 1225211"/>
              <a:gd name="connsiteX29" fmla="*/ 2399919 w 2669285"/>
              <a:gd name="connsiteY29" fmla="*/ 105020 h 1225211"/>
              <a:gd name="connsiteX30" fmla="*/ 2398300 w 2669285"/>
              <a:gd name="connsiteY30" fmla="*/ 105020 h 1225211"/>
              <a:gd name="connsiteX31" fmla="*/ 2395728 w 2669285"/>
              <a:gd name="connsiteY31" fmla="*/ 105115 h 1225211"/>
              <a:gd name="connsiteX32" fmla="*/ 2393728 w 2669285"/>
              <a:gd name="connsiteY32" fmla="*/ 105210 h 1225211"/>
              <a:gd name="connsiteX33" fmla="*/ 2391823 w 2669285"/>
              <a:gd name="connsiteY33" fmla="*/ 105305 h 1225211"/>
              <a:gd name="connsiteX34" fmla="*/ 2389823 w 2669285"/>
              <a:gd name="connsiteY34" fmla="*/ 105401 h 1225211"/>
              <a:gd name="connsiteX35" fmla="*/ 2388203 w 2669285"/>
              <a:gd name="connsiteY35" fmla="*/ 105496 h 1225211"/>
              <a:gd name="connsiteX36" fmla="*/ 2386489 w 2669285"/>
              <a:gd name="connsiteY36" fmla="*/ 105591 h 1225211"/>
              <a:gd name="connsiteX37" fmla="*/ 2385155 w 2669285"/>
              <a:gd name="connsiteY37" fmla="*/ 105686 h 1225211"/>
              <a:gd name="connsiteX38" fmla="*/ 2383631 w 2669285"/>
              <a:gd name="connsiteY38" fmla="*/ 105782 h 1225211"/>
              <a:gd name="connsiteX39" fmla="*/ 2382774 w 2669285"/>
              <a:gd name="connsiteY39" fmla="*/ 105782 h 1225211"/>
              <a:gd name="connsiteX40" fmla="*/ 2381345 w 2669285"/>
              <a:gd name="connsiteY40" fmla="*/ 105877 h 1225211"/>
              <a:gd name="connsiteX41" fmla="*/ 2381060 w 2669285"/>
              <a:gd name="connsiteY41" fmla="*/ 105877 h 1225211"/>
              <a:gd name="connsiteX42" fmla="*/ 2379536 w 2669285"/>
              <a:gd name="connsiteY42" fmla="*/ 106067 h 1225211"/>
              <a:gd name="connsiteX43" fmla="*/ 2211419 w 2669285"/>
              <a:gd name="connsiteY43" fmla="*/ 100352 h 1225211"/>
              <a:gd name="connsiteX44" fmla="*/ 1731740 w 2669285"/>
              <a:gd name="connsiteY44" fmla="*/ 88541 h 1225211"/>
              <a:gd name="connsiteX45" fmla="*/ 1722406 w 2669285"/>
              <a:gd name="connsiteY45" fmla="*/ 88541 h 1225211"/>
              <a:gd name="connsiteX46" fmla="*/ 1718977 w 2669285"/>
              <a:gd name="connsiteY46" fmla="*/ 88541 h 1225211"/>
              <a:gd name="connsiteX47" fmla="*/ 1710500 w 2669285"/>
              <a:gd name="connsiteY47" fmla="*/ 88541 h 1225211"/>
              <a:gd name="connsiteX48" fmla="*/ 1637443 w 2669285"/>
              <a:gd name="connsiteY48" fmla="*/ 88732 h 1225211"/>
              <a:gd name="connsiteX49" fmla="*/ 1417320 w 2669285"/>
              <a:gd name="connsiteY49" fmla="*/ 88732 h 1225211"/>
              <a:gd name="connsiteX50" fmla="*/ 1412367 w 2669285"/>
              <a:gd name="connsiteY50" fmla="*/ 88732 h 1225211"/>
              <a:gd name="connsiteX51" fmla="*/ 1081088 w 2669285"/>
              <a:gd name="connsiteY51" fmla="*/ 88351 h 1225211"/>
              <a:gd name="connsiteX52" fmla="*/ 849821 w 2669285"/>
              <a:gd name="connsiteY52" fmla="*/ 91018 h 1225211"/>
              <a:gd name="connsiteX53" fmla="*/ 879634 w 2669285"/>
              <a:gd name="connsiteY53" fmla="*/ 2721 h 1225211"/>
              <a:gd name="connsiteX54" fmla="*/ 880301 w 2669285"/>
              <a:gd name="connsiteY54" fmla="*/ 340 h 1225211"/>
              <a:gd name="connsiteX55" fmla="*/ 813721 w 2669285"/>
              <a:gd name="connsiteY55" fmla="*/ 20819 h 1225211"/>
              <a:gd name="connsiteX56" fmla="*/ 774383 w 2669285"/>
              <a:gd name="connsiteY56" fmla="*/ 91304 h 1225211"/>
              <a:gd name="connsiteX57" fmla="*/ 573500 w 2669285"/>
              <a:gd name="connsiteY57" fmla="*/ 91304 h 1225211"/>
              <a:gd name="connsiteX58" fmla="*/ 290036 w 2669285"/>
              <a:gd name="connsiteY58" fmla="*/ 107496 h 1225211"/>
              <a:gd name="connsiteX59" fmla="*/ 153924 w 2669285"/>
              <a:gd name="connsiteY59" fmla="*/ 147406 h 1225211"/>
              <a:gd name="connsiteX60" fmla="*/ 145923 w 2669285"/>
              <a:gd name="connsiteY60" fmla="*/ 154073 h 1225211"/>
              <a:gd name="connsiteX61" fmla="*/ 143351 w 2669285"/>
              <a:gd name="connsiteY61" fmla="*/ 156359 h 1225211"/>
              <a:gd name="connsiteX62" fmla="*/ 138113 w 2669285"/>
              <a:gd name="connsiteY62" fmla="*/ 161312 h 1225211"/>
              <a:gd name="connsiteX63" fmla="*/ 135350 w 2669285"/>
              <a:gd name="connsiteY63" fmla="*/ 164075 h 1225211"/>
              <a:gd name="connsiteX64" fmla="*/ 130302 w 2669285"/>
              <a:gd name="connsiteY64" fmla="*/ 169409 h 1225211"/>
              <a:gd name="connsiteX65" fmla="*/ 127921 w 2669285"/>
              <a:gd name="connsiteY65" fmla="*/ 171885 h 1225211"/>
              <a:gd name="connsiteX66" fmla="*/ 121158 w 2669285"/>
              <a:gd name="connsiteY66" fmla="*/ 179791 h 1225211"/>
              <a:gd name="connsiteX67" fmla="*/ 118967 w 2669285"/>
              <a:gd name="connsiteY67" fmla="*/ 182458 h 1225211"/>
              <a:gd name="connsiteX68" fmla="*/ 114300 w 2669285"/>
              <a:gd name="connsiteY68" fmla="*/ 188363 h 1225211"/>
              <a:gd name="connsiteX69" fmla="*/ 111824 w 2669285"/>
              <a:gd name="connsiteY69" fmla="*/ 191697 h 1225211"/>
              <a:gd name="connsiteX70" fmla="*/ 107537 w 2669285"/>
              <a:gd name="connsiteY70" fmla="*/ 197698 h 1225211"/>
              <a:gd name="connsiteX71" fmla="*/ 105537 w 2669285"/>
              <a:gd name="connsiteY71" fmla="*/ 200555 h 1225211"/>
              <a:gd name="connsiteX72" fmla="*/ 39910 w 2669285"/>
              <a:gd name="connsiteY72" fmla="*/ 339620 h 1225211"/>
              <a:gd name="connsiteX73" fmla="*/ 26003 w 2669285"/>
              <a:gd name="connsiteY73" fmla="*/ 372387 h 1225211"/>
              <a:gd name="connsiteX74" fmla="*/ 26003 w 2669285"/>
              <a:gd name="connsiteY74" fmla="*/ 852828 h 1225211"/>
              <a:gd name="connsiteX75" fmla="*/ 39910 w 2669285"/>
              <a:gd name="connsiteY75" fmla="*/ 885593 h 1225211"/>
              <a:gd name="connsiteX76" fmla="*/ 93059 w 2669285"/>
              <a:gd name="connsiteY76" fmla="*/ 1005418 h 1225211"/>
              <a:gd name="connsiteX77" fmla="*/ 93059 w 2669285"/>
              <a:gd name="connsiteY77" fmla="*/ 1005513 h 1225211"/>
              <a:gd name="connsiteX78" fmla="*/ 153924 w 2669285"/>
              <a:gd name="connsiteY78" fmla="*/ 1077713 h 1225211"/>
              <a:gd name="connsiteX79" fmla="*/ 290036 w 2669285"/>
              <a:gd name="connsiteY79" fmla="*/ 1117718 h 1225211"/>
              <a:gd name="connsiteX80" fmla="*/ 573500 w 2669285"/>
              <a:gd name="connsiteY80" fmla="*/ 1133910 h 1225211"/>
              <a:gd name="connsiteX81" fmla="*/ 774383 w 2669285"/>
              <a:gd name="connsiteY81" fmla="*/ 1133910 h 1225211"/>
              <a:gd name="connsiteX82" fmla="*/ 813721 w 2669285"/>
              <a:gd name="connsiteY82" fmla="*/ 1204395 h 1225211"/>
              <a:gd name="connsiteX83" fmla="*/ 880301 w 2669285"/>
              <a:gd name="connsiteY83" fmla="*/ 1224874 h 1225211"/>
              <a:gd name="connsiteX84" fmla="*/ 879634 w 2669285"/>
              <a:gd name="connsiteY84" fmla="*/ 1222493 h 1225211"/>
              <a:gd name="connsiteX85" fmla="*/ 849821 w 2669285"/>
              <a:gd name="connsiteY85" fmla="*/ 1134196 h 1225211"/>
              <a:gd name="connsiteX86" fmla="*/ 1081088 w 2669285"/>
              <a:gd name="connsiteY86" fmla="*/ 1136863 h 1225211"/>
              <a:gd name="connsiteX87" fmla="*/ 1412367 w 2669285"/>
              <a:gd name="connsiteY87" fmla="*/ 1136482 h 1225211"/>
              <a:gd name="connsiteX88" fmla="*/ 1417320 w 2669285"/>
              <a:gd name="connsiteY88" fmla="*/ 1136482 h 1225211"/>
              <a:gd name="connsiteX89" fmla="*/ 1731836 w 2669285"/>
              <a:gd name="connsiteY89" fmla="*/ 1136863 h 1225211"/>
              <a:gd name="connsiteX90" fmla="*/ 2211515 w 2669285"/>
              <a:gd name="connsiteY90" fmla="*/ 1125052 h 1225211"/>
              <a:gd name="connsiteX91" fmla="*/ 2379631 w 2669285"/>
              <a:gd name="connsiteY91" fmla="*/ 1119337 h 1225211"/>
              <a:gd name="connsiteX92" fmla="*/ 2454402 w 2669285"/>
              <a:gd name="connsiteY92" fmla="*/ 1120290 h 1225211"/>
              <a:gd name="connsiteX93" fmla="*/ 2547652 w 2669285"/>
              <a:gd name="connsiteY93" fmla="*/ 1092762 h 1225211"/>
              <a:gd name="connsiteX94" fmla="*/ 2585085 w 2669285"/>
              <a:gd name="connsiteY94" fmla="*/ 1029421 h 1225211"/>
              <a:gd name="connsiteX95" fmla="*/ 2588133 w 2669285"/>
              <a:gd name="connsiteY95" fmla="*/ 1024563 h 1225211"/>
              <a:gd name="connsiteX96" fmla="*/ 2591372 w 2669285"/>
              <a:gd name="connsiteY96" fmla="*/ 1019515 h 1225211"/>
              <a:gd name="connsiteX97" fmla="*/ 2597944 w 2669285"/>
              <a:gd name="connsiteY97" fmla="*/ 1008371 h 1225211"/>
              <a:gd name="connsiteX98" fmla="*/ 2597944 w 2669285"/>
              <a:gd name="connsiteY98" fmla="*/ 1008371 h 1225211"/>
              <a:gd name="connsiteX99" fmla="*/ 2600325 w 2669285"/>
              <a:gd name="connsiteY99" fmla="*/ 1003989 h 1225211"/>
              <a:gd name="connsiteX100" fmla="*/ 2600325 w 2669285"/>
              <a:gd name="connsiteY100" fmla="*/ 1003989 h 1225211"/>
              <a:gd name="connsiteX101" fmla="*/ 2669286 w 2669285"/>
              <a:gd name="connsiteY101" fmla="*/ 612798 h 122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669285" h="1225211">
                <a:moveTo>
                  <a:pt x="2669191" y="612988"/>
                </a:moveTo>
                <a:cubicBezTo>
                  <a:pt x="2669191" y="385341"/>
                  <a:pt x="2625757" y="272184"/>
                  <a:pt x="2599563" y="221796"/>
                </a:cubicBezTo>
                <a:cubicBezTo>
                  <a:pt x="2599754" y="221796"/>
                  <a:pt x="2600039" y="221796"/>
                  <a:pt x="2600230" y="221796"/>
                </a:cubicBezTo>
                <a:lnTo>
                  <a:pt x="2597849" y="217415"/>
                </a:lnTo>
                <a:cubicBezTo>
                  <a:pt x="2597849" y="217415"/>
                  <a:pt x="2597468" y="217415"/>
                  <a:pt x="2597277" y="217415"/>
                </a:cubicBezTo>
                <a:cubicBezTo>
                  <a:pt x="2593753" y="210842"/>
                  <a:pt x="2590610" y="205508"/>
                  <a:pt x="2588038" y="201222"/>
                </a:cubicBezTo>
                <a:lnTo>
                  <a:pt x="2588038" y="201222"/>
                </a:lnTo>
                <a:cubicBezTo>
                  <a:pt x="2586895" y="199412"/>
                  <a:pt x="2585847" y="197793"/>
                  <a:pt x="2584990" y="196364"/>
                </a:cubicBezTo>
                <a:cubicBezTo>
                  <a:pt x="2566416" y="166456"/>
                  <a:pt x="2562035" y="144929"/>
                  <a:pt x="2547557" y="133118"/>
                </a:cubicBezTo>
                <a:cubicBezTo>
                  <a:pt x="2544985" y="131023"/>
                  <a:pt x="2542128" y="129118"/>
                  <a:pt x="2539174" y="127213"/>
                </a:cubicBezTo>
                <a:cubicBezTo>
                  <a:pt x="2538889" y="127022"/>
                  <a:pt x="2538603" y="126832"/>
                  <a:pt x="2538317" y="126641"/>
                </a:cubicBezTo>
                <a:cubicBezTo>
                  <a:pt x="2535460" y="124927"/>
                  <a:pt x="2532507" y="123403"/>
                  <a:pt x="2529364" y="121974"/>
                </a:cubicBezTo>
                <a:cubicBezTo>
                  <a:pt x="2528792" y="121688"/>
                  <a:pt x="2528316" y="121498"/>
                  <a:pt x="2527745" y="121212"/>
                </a:cubicBezTo>
                <a:cubicBezTo>
                  <a:pt x="2524697" y="119879"/>
                  <a:pt x="2521553" y="118640"/>
                  <a:pt x="2518315" y="117497"/>
                </a:cubicBezTo>
                <a:cubicBezTo>
                  <a:pt x="2517553" y="117212"/>
                  <a:pt x="2516886" y="117021"/>
                  <a:pt x="2516124" y="116735"/>
                </a:cubicBezTo>
                <a:cubicBezTo>
                  <a:pt x="2512981" y="115688"/>
                  <a:pt x="2509742" y="114735"/>
                  <a:pt x="2506409" y="113783"/>
                </a:cubicBezTo>
                <a:cubicBezTo>
                  <a:pt x="2505456" y="113497"/>
                  <a:pt x="2504599" y="113306"/>
                  <a:pt x="2503646" y="113116"/>
                </a:cubicBezTo>
                <a:cubicBezTo>
                  <a:pt x="2500408" y="112259"/>
                  <a:pt x="2497170" y="111497"/>
                  <a:pt x="2493836" y="110830"/>
                </a:cubicBezTo>
                <a:cubicBezTo>
                  <a:pt x="2492693" y="110639"/>
                  <a:pt x="2491645" y="110449"/>
                  <a:pt x="2490502" y="110163"/>
                </a:cubicBezTo>
                <a:cubicBezTo>
                  <a:pt x="2487740" y="109687"/>
                  <a:pt x="2484978" y="109115"/>
                  <a:pt x="2482215" y="108734"/>
                </a:cubicBezTo>
                <a:cubicBezTo>
                  <a:pt x="2480405" y="108449"/>
                  <a:pt x="2478596" y="108163"/>
                  <a:pt x="2476786" y="107972"/>
                </a:cubicBezTo>
                <a:cubicBezTo>
                  <a:pt x="2474690" y="107687"/>
                  <a:pt x="2472595" y="107401"/>
                  <a:pt x="2470499" y="107210"/>
                </a:cubicBezTo>
                <a:cubicBezTo>
                  <a:pt x="2467547" y="106829"/>
                  <a:pt x="2464594" y="106544"/>
                  <a:pt x="2461641" y="106258"/>
                </a:cubicBezTo>
                <a:cubicBezTo>
                  <a:pt x="2460593" y="106163"/>
                  <a:pt x="2459546" y="106067"/>
                  <a:pt x="2458403" y="105972"/>
                </a:cubicBezTo>
                <a:cubicBezTo>
                  <a:pt x="2456974" y="105877"/>
                  <a:pt x="2455545" y="105686"/>
                  <a:pt x="2454212" y="105591"/>
                </a:cubicBezTo>
                <a:cubicBezTo>
                  <a:pt x="2437543" y="104448"/>
                  <a:pt x="2421731" y="104448"/>
                  <a:pt x="2408968" y="104829"/>
                </a:cubicBezTo>
                <a:cubicBezTo>
                  <a:pt x="2408968" y="104829"/>
                  <a:pt x="2408777" y="104829"/>
                  <a:pt x="2408777" y="104829"/>
                </a:cubicBezTo>
                <a:cubicBezTo>
                  <a:pt x="2407349" y="104829"/>
                  <a:pt x="2405920" y="104829"/>
                  <a:pt x="2404491" y="104924"/>
                </a:cubicBezTo>
                <a:cubicBezTo>
                  <a:pt x="2404110" y="104924"/>
                  <a:pt x="2403634" y="104924"/>
                  <a:pt x="2403253" y="104924"/>
                </a:cubicBezTo>
                <a:cubicBezTo>
                  <a:pt x="2402110" y="104924"/>
                  <a:pt x="2400967" y="104924"/>
                  <a:pt x="2399919" y="105020"/>
                </a:cubicBezTo>
                <a:cubicBezTo>
                  <a:pt x="2399348" y="105020"/>
                  <a:pt x="2398871" y="105020"/>
                  <a:pt x="2398300" y="105020"/>
                </a:cubicBezTo>
                <a:cubicBezTo>
                  <a:pt x="2397443" y="105020"/>
                  <a:pt x="2396490" y="105020"/>
                  <a:pt x="2395728" y="105115"/>
                </a:cubicBezTo>
                <a:cubicBezTo>
                  <a:pt x="2395061" y="105115"/>
                  <a:pt x="2394395" y="105115"/>
                  <a:pt x="2393728" y="105210"/>
                </a:cubicBezTo>
                <a:cubicBezTo>
                  <a:pt x="2393061" y="105210"/>
                  <a:pt x="2392394" y="105210"/>
                  <a:pt x="2391823" y="105305"/>
                </a:cubicBezTo>
                <a:cubicBezTo>
                  <a:pt x="2391156" y="105305"/>
                  <a:pt x="2390489" y="105305"/>
                  <a:pt x="2389823" y="105401"/>
                </a:cubicBezTo>
                <a:cubicBezTo>
                  <a:pt x="2389251" y="105401"/>
                  <a:pt x="2388775" y="105401"/>
                  <a:pt x="2388203" y="105496"/>
                </a:cubicBezTo>
                <a:cubicBezTo>
                  <a:pt x="2387632" y="105496"/>
                  <a:pt x="2387060" y="105496"/>
                  <a:pt x="2386489" y="105591"/>
                </a:cubicBezTo>
                <a:cubicBezTo>
                  <a:pt x="2386013" y="105591"/>
                  <a:pt x="2385632" y="105591"/>
                  <a:pt x="2385155" y="105686"/>
                </a:cubicBezTo>
                <a:cubicBezTo>
                  <a:pt x="2384584" y="105686"/>
                  <a:pt x="2384108" y="105686"/>
                  <a:pt x="2383631" y="105782"/>
                </a:cubicBezTo>
                <a:cubicBezTo>
                  <a:pt x="2383346" y="105782"/>
                  <a:pt x="2383060" y="105782"/>
                  <a:pt x="2382774" y="105782"/>
                </a:cubicBezTo>
                <a:cubicBezTo>
                  <a:pt x="2382203" y="105782"/>
                  <a:pt x="2381726" y="105782"/>
                  <a:pt x="2381345" y="105877"/>
                </a:cubicBezTo>
                <a:cubicBezTo>
                  <a:pt x="2381250" y="105877"/>
                  <a:pt x="2381155" y="105877"/>
                  <a:pt x="2381060" y="105877"/>
                </a:cubicBezTo>
                <a:cubicBezTo>
                  <a:pt x="2380107" y="105877"/>
                  <a:pt x="2379536" y="106067"/>
                  <a:pt x="2379536" y="106067"/>
                </a:cubicBezTo>
                <a:lnTo>
                  <a:pt x="2211419" y="100352"/>
                </a:lnTo>
                <a:cubicBezTo>
                  <a:pt x="2161985" y="99209"/>
                  <a:pt x="1731740" y="88541"/>
                  <a:pt x="1731740" y="88541"/>
                </a:cubicBezTo>
                <a:cubicBezTo>
                  <a:pt x="1728883" y="88541"/>
                  <a:pt x="1725644" y="88541"/>
                  <a:pt x="1722406" y="88541"/>
                </a:cubicBezTo>
                <a:cubicBezTo>
                  <a:pt x="1721263" y="88541"/>
                  <a:pt x="1720120" y="88541"/>
                  <a:pt x="1718977" y="88541"/>
                </a:cubicBezTo>
                <a:cubicBezTo>
                  <a:pt x="1716310" y="88541"/>
                  <a:pt x="1713452" y="88541"/>
                  <a:pt x="1710500" y="88541"/>
                </a:cubicBezTo>
                <a:cubicBezTo>
                  <a:pt x="1690688" y="88637"/>
                  <a:pt x="1665732" y="88732"/>
                  <a:pt x="1637443" y="88732"/>
                </a:cubicBezTo>
                <a:cubicBezTo>
                  <a:pt x="1575054" y="88827"/>
                  <a:pt x="1496092" y="88827"/>
                  <a:pt x="1417320" y="88732"/>
                </a:cubicBezTo>
                <a:cubicBezTo>
                  <a:pt x="1415701" y="88732"/>
                  <a:pt x="1414082" y="88732"/>
                  <a:pt x="1412367" y="88732"/>
                </a:cubicBezTo>
                <a:cubicBezTo>
                  <a:pt x="1385507" y="88732"/>
                  <a:pt x="1081088" y="88351"/>
                  <a:pt x="1081088" y="88351"/>
                </a:cubicBezTo>
                <a:cubicBezTo>
                  <a:pt x="1030700" y="89875"/>
                  <a:pt x="940403" y="90637"/>
                  <a:pt x="849821" y="91018"/>
                </a:cubicBezTo>
                <a:cubicBezTo>
                  <a:pt x="860965" y="68729"/>
                  <a:pt x="876300" y="14627"/>
                  <a:pt x="879634" y="2721"/>
                </a:cubicBezTo>
                <a:cubicBezTo>
                  <a:pt x="880110" y="1197"/>
                  <a:pt x="880301" y="340"/>
                  <a:pt x="880301" y="340"/>
                </a:cubicBezTo>
                <a:cubicBezTo>
                  <a:pt x="862298" y="-2041"/>
                  <a:pt x="830390" y="8436"/>
                  <a:pt x="813721" y="20819"/>
                </a:cubicBezTo>
                <a:cubicBezTo>
                  <a:pt x="798290" y="32249"/>
                  <a:pt x="778097" y="74159"/>
                  <a:pt x="774383" y="91304"/>
                </a:cubicBezTo>
                <a:cubicBezTo>
                  <a:pt x="665702" y="91494"/>
                  <a:pt x="573500" y="91304"/>
                  <a:pt x="573500" y="91304"/>
                </a:cubicBezTo>
                <a:cubicBezTo>
                  <a:pt x="433673" y="79874"/>
                  <a:pt x="290036" y="107496"/>
                  <a:pt x="290036" y="107496"/>
                </a:cubicBezTo>
                <a:cubicBezTo>
                  <a:pt x="193929" y="115116"/>
                  <a:pt x="153924" y="147406"/>
                  <a:pt x="153924" y="147406"/>
                </a:cubicBezTo>
                <a:cubicBezTo>
                  <a:pt x="151162" y="149501"/>
                  <a:pt x="148590" y="151692"/>
                  <a:pt x="145923" y="154073"/>
                </a:cubicBezTo>
                <a:cubicBezTo>
                  <a:pt x="145066" y="154835"/>
                  <a:pt x="144209" y="155597"/>
                  <a:pt x="143351" y="156359"/>
                </a:cubicBezTo>
                <a:cubicBezTo>
                  <a:pt x="141542" y="157979"/>
                  <a:pt x="139827" y="159598"/>
                  <a:pt x="138113" y="161312"/>
                </a:cubicBezTo>
                <a:cubicBezTo>
                  <a:pt x="137160" y="162265"/>
                  <a:pt x="136208" y="163122"/>
                  <a:pt x="135350" y="164075"/>
                </a:cubicBezTo>
                <a:cubicBezTo>
                  <a:pt x="133636" y="165789"/>
                  <a:pt x="131921" y="167599"/>
                  <a:pt x="130302" y="169409"/>
                </a:cubicBezTo>
                <a:cubicBezTo>
                  <a:pt x="129540" y="170266"/>
                  <a:pt x="128683" y="171028"/>
                  <a:pt x="127921" y="171885"/>
                </a:cubicBezTo>
                <a:cubicBezTo>
                  <a:pt x="125635" y="174457"/>
                  <a:pt x="123349" y="177029"/>
                  <a:pt x="121158" y="179791"/>
                </a:cubicBezTo>
                <a:cubicBezTo>
                  <a:pt x="120396" y="180648"/>
                  <a:pt x="119729" y="181601"/>
                  <a:pt x="118967" y="182458"/>
                </a:cubicBezTo>
                <a:cubicBezTo>
                  <a:pt x="117443" y="184363"/>
                  <a:pt x="115824" y="186363"/>
                  <a:pt x="114300" y="188363"/>
                </a:cubicBezTo>
                <a:cubicBezTo>
                  <a:pt x="113443" y="189506"/>
                  <a:pt x="112586" y="190554"/>
                  <a:pt x="111824" y="191697"/>
                </a:cubicBezTo>
                <a:cubicBezTo>
                  <a:pt x="110395" y="193697"/>
                  <a:pt x="108871" y="195698"/>
                  <a:pt x="107537" y="197698"/>
                </a:cubicBezTo>
                <a:cubicBezTo>
                  <a:pt x="106871" y="198650"/>
                  <a:pt x="106204" y="199603"/>
                  <a:pt x="105537" y="200555"/>
                </a:cubicBezTo>
                <a:cubicBezTo>
                  <a:pt x="62198" y="263039"/>
                  <a:pt x="39910" y="339620"/>
                  <a:pt x="39910" y="339620"/>
                </a:cubicBezTo>
                <a:cubicBezTo>
                  <a:pt x="34766" y="348098"/>
                  <a:pt x="30099" y="359147"/>
                  <a:pt x="26003" y="372387"/>
                </a:cubicBezTo>
                <a:cubicBezTo>
                  <a:pt x="-8668" y="482781"/>
                  <a:pt x="-8668" y="742433"/>
                  <a:pt x="26003" y="852828"/>
                </a:cubicBezTo>
                <a:cubicBezTo>
                  <a:pt x="30194" y="866067"/>
                  <a:pt x="34766" y="877116"/>
                  <a:pt x="39910" y="885593"/>
                </a:cubicBezTo>
                <a:cubicBezTo>
                  <a:pt x="39910" y="885593"/>
                  <a:pt x="57912" y="947506"/>
                  <a:pt x="93059" y="1005418"/>
                </a:cubicBezTo>
                <a:cubicBezTo>
                  <a:pt x="93059" y="1005418"/>
                  <a:pt x="93059" y="1005447"/>
                  <a:pt x="93059" y="1005513"/>
                </a:cubicBezTo>
                <a:cubicBezTo>
                  <a:pt x="109538" y="1032755"/>
                  <a:pt x="129921" y="1059139"/>
                  <a:pt x="153924" y="1077713"/>
                </a:cubicBezTo>
                <a:cubicBezTo>
                  <a:pt x="153924" y="1077713"/>
                  <a:pt x="193929" y="1110098"/>
                  <a:pt x="290036" y="1117718"/>
                </a:cubicBezTo>
                <a:cubicBezTo>
                  <a:pt x="290036" y="1117718"/>
                  <a:pt x="433673" y="1145245"/>
                  <a:pt x="573500" y="1133910"/>
                </a:cubicBezTo>
                <a:cubicBezTo>
                  <a:pt x="573500" y="1133910"/>
                  <a:pt x="665607" y="1133625"/>
                  <a:pt x="774383" y="1133910"/>
                </a:cubicBezTo>
                <a:cubicBezTo>
                  <a:pt x="778097" y="1151055"/>
                  <a:pt x="798290" y="1192965"/>
                  <a:pt x="813721" y="1204395"/>
                </a:cubicBezTo>
                <a:cubicBezTo>
                  <a:pt x="830390" y="1216683"/>
                  <a:pt x="862203" y="1227255"/>
                  <a:pt x="880301" y="1224874"/>
                </a:cubicBezTo>
                <a:cubicBezTo>
                  <a:pt x="880301" y="1224874"/>
                  <a:pt x="880015" y="1224017"/>
                  <a:pt x="879634" y="1222493"/>
                </a:cubicBezTo>
                <a:cubicBezTo>
                  <a:pt x="876300" y="1210491"/>
                  <a:pt x="860965" y="1156485"/>
                  <a:pt x="849821" y="1134196"/>
                </a:cubicBezTo>
                <a:cubicBezTo>
                  <a:pt x="940403" y="1134577"/>
                  <a:pt x="1030700" y="1135339"/>
                  <a:pt x="1081088" y="1136863"/>
                </a:cubicBezTo>
                <a:cubicBezTo>
                  <a:pt x="1081088" y="1136863"/>
                  <a:pt x="1385507" y="1136482"/>
                  <a:pt x="1412367" y="1136482"/>
                </a:cubicBezTo>
                <a:cubicBezTo>
                  <a:pt x="1413986" y="1136482"/>
                  <a:pt x="1415606" y="1136482"/>
                  <a:pt x="1417320" y="1136482"/>
                </a:cubicBezTo>
                <a:cubicBezTo>
                  <a:pt x="1546098" y="1136387"/>
                  <a:pt x="1675543" y="1136482"/>
                  <a:pt x="1731836" y="1136863"/>
                </a:cubicBezTo>
                <a:cubicBezTo>
                  <a:pt x="1731836" y="1136863"/>
                  <a:pt x="2162080" y="1126195"/>
                  <a:pt x="2211515" y="1125052"/>
                </a:cubicBezTo>
                <a:lnTo>
                  <a:pt x="2379631" y="1119337"/>
                </a:lnTo>
                <a:cubicBezTo>
                  <a:pt x="2379631" y="1119337"/>
                  <a:pt x="2414588" y="1122957"/>
                  <a:pt x="2454402" y="1120290"/>
                </a:cubicBezTo>
                <a:cubicBezTo>
                  <a:pt x="2488311" y="1117908"/>
                  <a:pt x="2525649" y="1110860"/>
                  <a:pt x="2547652" y="1092762"/>
                </a:cubicBezTo>
                <a:cubicBezTo>
                  <a:pt x="2562130" y="1080856"/>
                  <a:pt x="2566511" y="1059425"/>
                  <a:pt x="2585085" y="1029421"/>
                </a:cubicBezTo>
                <a:cubicBezTo>
                  <a:pt x="2586038" y="1027897"/>
                  <a:pt x="2586990" y="1026373"/>
                  <a:pt x="2588133" y="1024563"/>
                </a:cubicBezTo>
                <a:cubicBezTo>
                  <a:pt x="2589086" y="1023039"/>
                  <a:pt x="2590229" y="1021420"/>
                  <a:pt x="2591372" y="1019515"/>
                </a:cubicBezTo>
                <a:cubicBezTo>
                  <a:pt x="2593372" y="1016277"/>
                  <a:pt x="2595658" y="1012562"/>
                  <a:pt x="2597944" y="1008371"/>
                </a:cubicBezTo>
                <a:cubicBezTo>
                  <a:pt x="2597944" y="1008371"/>
                  <a:pt x="2597944" y="1008371"/>
                  <a:pt x="2597944" y="1008371"/>
                </a:cubicBezTo>
                <a:lnTo>
                  <a:pt x="2600325" y="1003989"/>
                </a:lnTo>
                <a:lnTo>
                  <a:pt x="2600325" y="1003989"/>
                </a:lnTo>
                <a:cubicBezTo>
                  <a:pt x="2627281" y="953602"/>
                  <a:pt x="2669286" y="840540"/>
                  <a:pt x="2669286" y="612798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marL="533410" indent="-533410">
              <a:buFont typeface="Wingdings" panose="05000000000000000000" pitchFamily="2" charset="2"/>
              <a:buChar char="§"/>
            </a:pPr>
            <a:endParaRPr lang="en-US" sz="3493">
              <a:latin typeface="Lato" panose="020F0502020204030203" pitchFamily="34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320B230-6F23-901D-7A8C-98E0069148D2}"/>
              </a:ext>
            </a:extLst>
          </p:cNvPr>
          <p:cNvCxnSpPr>
            <a:cxnSpLocks/>
          </p:cNvCxnSpPr>
          <p:nvPr/>
        </p:nvCxnSpPr>
        <p:spPr>
          <a:xfrm flipV="1">
            <a:off x="9384696" y="3660906"/>
            <a:ext cx="0" cy="5912874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52E427D0-5A10-A478-C07F-B1C65C3E5367}"/>
              </a:ext>
            </a:extLst>
          </p:cNvPr>
          <p:cNvSpPr/>
          <p:nvPr/>
        </p:nvSpPr>
        <p:spPr>
          <a:xfrm>
            <a:off x="13501553" y="10905667"/>
            <a:ext cx="377214" cy="3772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33410" indent="-533410">
              <a:buFont typeface="Wingdings" panose="05000000000000000000" pitchFamily="2" charset="2"/>
              <a:buChar char="§"/>
            </a:pPr>
            <a:endParaRPr lang="de-DE" sz="3493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920C234-A6AF-72C3-4980-BFCBE153F808}"/>
              </a:ext>
            </a:extLst>
          </p:cNvPr>
          <p:cNvSpPr/>
          <p:nvPr/>
        </p:nvSpPr>
        <p:spPr>
          <a:xfrm>
            <a:off x="11129216" y="10800373"/>
            <a:ext cx="556377" cy="587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33410" indent="-533410">
              <a:buFont typeface="Wingdings" panose="05000000000000000000" pitchFamily="2" charset="2"/>
              <a:buChar char="§"/>
            </a:pPr>
            <a:endParaRPr lang="de-DE" sz="3493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531CF53E-A03D-7C15-A87B-1A9F231116C8}"/>
              </a:ext>
            </a:extLst>
          </p:cNvPr>
          <p:cNvCxnSpPr>
            <a:cxnSpLocks/>
          </p:cNvCxnSpPr>
          <p:nvPr/>
        </p:nvCxnSpPr>
        <p:spPr>
          <a:xfrm flipV="1">
            <a:off x="18900183" y="10930848"/>
            <a:ext cx="1242481" cy="326851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2EF8000A-B3F4-5CB9-3E90-0DDDF8570A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694727" y="10957073"/>
            <a:ext cx="1389498" cy="274398"/>
          </a:xfrm>
          <a:prstGeom prst="bentConnector3">
            <a:avLst>
              <a:gd name="adj1" fmla="val 50000"/>
            </a:avLst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1FFF4277-34CC-55DB-3711-B6EDFF412D68}"/>
              </a:ext>
            </a:extLst>
          </p:cNvPr>
          <p:cNvSpPr txBox="1"/>
          <p:nvPr/>
        </p:nvSpPr>
        <p:spPr>
          <a:xfrm>
            <a:off x="4740003" y="11644446"/>
            <a:ext cx="2337178" cy="6894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2240" dirty="0">
                <a:latin typeface="+mj-lt"/>
              </a:rPr>
              <a:t>High-Performance</a:t>
            </a:r>
          </a:p>
          <a:p>
            <a:pPr algn="ctr"/>
            <a:r>
              <a:rPr lang="de-DE" sz="2240" dirty="0" err="1">
                <a:latin typeface="+mj-lt"/>
              </a:rPr>
              <a:t>Compute</a:t>
            </a:r>
            <a:endParaRPr lang="de-DE" sz="2240" dirty="0">
              <a:latin typeface="+mj-lt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BFF8DD6-3B14-4CBD-D0F2-ED74AC4D104C}"/>
              </a:ext>
            </a:extLst>
          </p:cNvPr>
          <p:cNvSpPr txBox="1"/>
          <p:nvPr/>
        </p:nvSpPr>
        <p:spPr>
          <a:xfrm>
            <a:off x="7831241" y="11685763"/>
            <a:ext cx="1950855" cy="6894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2240" dirty="0">
                <a:latin typeface="+mj-lt"/>
              </a:rPr>
              <a:t>Zone Gateway </a:t>
            </a:r>
            <a:br>
              <a:rPr lang="de-DE" sz="2240" dirty="0">
                <a:latin typeface="+mj-lt"/>
              </a:rPr>
            </a:br>
            <a:r>
              <a:rPr lang="de-DE" sz="2240" dirty="0">
                <a:latin typeface="+mj-lt"/>
              </a:rPr>
              <a:t>OR Controller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22EC8F8-65FD-EF53-B552-7E6B3844AFFE}"/>
              </a:ext>
            </a:extLst>
          </p:cNvPr>
          <p:cNvSpPr txBox="1"/>
          <p:nvPr/>
        </p:nvSpPr>
        <p:spPr>
          <a:xfrm>
            <a:off x="11198999" y="11644446"/>
            <a:ext cx="605935" cy="34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2240" dirty="0">
                <a:latin typeface="+mj-lt"/>
              </a:rPr>
              <a:t>ECU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CE330EE-37BE-B489-B353-F1EF7CBDDCB1}"/>
              </a:ext>
            </a:extLst>
          </p:cNvPr>
          <p:cNvSpPr txBox="1"/>
          <p:nvPr/>
        </p:nvSpPr>
        <p:spPr>
          <a:xfrm>
            <a:off x="13178117" y="11551495"/>
            <a:ext cx="1074012" cy="6894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2240" dirty="0">
                <a:latin typeface="+mj-lt"/>
              </a:rPr>
              <a:t>Sensor /</a:t>
            </a:r>
          </a:p>
          <a:p>
            <a:pPr algn="ctr"/>
            <a:r>
              <a:rPr lang="de-DE" sz="2240" dirty="0" err="1">
                <a:latin typeface="+mj-lt"/>
              </a:rPr>
              <a:t>Actuator</a:t>
            </a:r>
            <a:endParaRPr lang="de-DE" sz="2240" dirty="0">
              <a:latin typeface="+mj-lt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C6B9ED8-E219-103A-02E3-9580DB16BF3E}"/>
              </a:ext>
            </a:extLst>
          </p:cNvPr>
          <p:cNvSpPr txBox="1"/>
          <p:nvPr/>
        </p:nvSpPr>
        <p:spPr>
          <a:xfrm>
            <a:off x="15862077" y="11571035"/>
            <a:ext cx="1090042" cy="34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2240" dirty="0">
                <a:latin typeface="+mj-lt"/>
              </a:rPr>
              <a:t>Ethernet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D6E428D-F001-5EE2-E93A-5023633D2238}"/>
              </a:ext>
            </a:extLst>
          </p:cNvPr>
          <p:cNvSpPr txBox="1"/>
          <p:nvPr/>
        </p:nvSpPr>
        <p:spPr>
          <a:xfrm>
            <a:off x="17975595" y="11589386"/>
            <a:ext cx="3128371" cy="689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240" dirty="0">
                <a:latin typeface="+mj-lt"/>
              </a:rPr>
              <a:t>CAN, CAN-FD, </a:t>
            </a:r>
            <a:br>
              <a:rPr lang="de-DE" sz="2240" dirty="0">
                <a:latin typeface="+mj-lt"/>
              </a:rPr>
            </a:br>
            <a:r>
              <a:rPr lang="de-DE" sz="2240" dirty="0">
                <a:latin typeface="+mj-lt"/>
              </a:rPr>
              <a:t>LIN, </a:t>
            </a:r>
            <a:r>
              <a:rPr lang="de-DE" sz="2240" dirty="0" err="1">
                <a:latin typeface="+mj-lt"/>
              </a:rPr>
              <a:t>etc</a:t>
            </a:r>
            <a:endParaRPr lang="de-DE" sz="2240" dirty="0">
              <a:latin typeface="+mj-lt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4198833-5B54-3EFC-E191-9AA9D03414BF}"/>
              </a:ext>
            </a:extLst>
          </p:cNvPr>
          <p:cNvCxnSpPr>
            <a:cxnSpLocks/>
          </p:cNvCxnSpPr>
          <p:nvPr/>
        </p:nvCxnSpPr>
        <p:spPr>
          <a:xfrm flipV="1">
            <a:off x="14257562" y="3660897"/>
            <a:ext cx="0" cy="5912874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7FA06BD-F006-9C00-545A-3F15BB419BD1}"/>
              </a:ext>
            </a:extLst>
          </p:cNvPr>
          <p:cNvSpPr txBox="1"/>
          <p:nvPr/>
        </p:nvSpPr>
        <p:spPr>
          <a:xfrm>
            <a:off x="6745874" y="3091159"/>
            <a:ext cx="1497205" cy="34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2240" b="1" dirty="0">
                <a:solidFill>
                  <a:schemeClr val="bg1"/>
                </a:solidFill>
                <a:latin typeface="+mj-lt"/>
              </a:rPr>
              <a:t>Front Zone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3DB3C14-431C-A6B9-3553-0074FB01A60A}"/>
              </a:ext>
            </a:extLst>
          </p:cNvPr>
          <p:cNvSpPr txBox="1"/>
          <p:nvPr/>
        </p:nvSpPr>
        <p:spPr>
          <a:xfrm>
            <a:off x="11116189" y="3091157"/>
            <a:ext cx="1755289" cy="34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2240" b="1" dirty="0">
                <a:solidFill>
                  <a:schemeClr val="bg1"/>
                </a:solidFill>
                <a:latin typeface="+mj-lt"/>
              </a:rPr>
              <a:t>Central Zone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85B917-470F-3049-3155-30939FF1EDD5}"/>
              </a:ext>
            </a:extLst>
          </p:cNvPr>
          <p:cNvSpPr txBox="1"/>
          <p:nvPr/>
        </p:nvSpPr>
        <p:spPr>
          <a:xfrm>
            <a:off x="15051371" y="3091159"/>
            <a:ext cx="1404231" cy="34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2240" b="1" dirty="0" err="1">
                <a:solidFill>
                  <a:schemeClr val="bg1"/>
                </a:solidFill>
                <a:latin typeface="+mj-lt"/>
              </a:rPr>
              <a:t>Rear</a:t>
            </a:r>
            <a:r>
              <a:rPr lang="de-DE" sz="2240" b="1" dirty="0">
                <a:solidFill>
                  <a:schemeClr val="bg1"/>
                </a:solidFill>
                <a:latin typeface="+mj-lt"/>
              </a:rPr>
              <a:t> Zone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300956F-589B-E613-77F9-FDCFEC3BF7DC}"/>
              </a:ext>
            </a:extLst>
          </p:cNvPr>
          <p:cNvSpPr/>
          <p:nvPr/>
        </p:nvSpPr>
        <p:spPr>
          <a:xfrm>
            <a:off x="10023184" y="5640990"/>
            <a:ext cx="3714353" cy="188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33410" indent="-533410">
              <a:buFont typeface="Wingdings" panose="05000000000000000000" pitchFamily="2" charset="2"/>
              <a:buChar char="§"/>
            </a:pPr>
            <a:endParaRPr lang="de-DE" sz="3493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8C1A005-E0D5-7645-76A2-45561581FFEA}"/>
              </a:ext>
            </a:extLst>
          </p:cNvPr>
          <p:cNvSpPr txBox="1"/>
          <p:nvPr/>
        </p:nvSpPr>
        <p:spPr>
          <a:xfrm>
            <a:off x="10908312" y="5787031"/>
            <a:ext cx="2330766" cy="34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2240" b="1" dirty="0">
                <a:latin typeface="+mj-lt"/>
              </a:rPr>
              <a:t>Vehicle </a:t>
            </a:r>
            <a:r>
              <a:rPr lang="de-DE" sz="2240" b="1" dirty="0" err="1">
                <a:latin typeface="+mj-lt"/>
              </a:rPr>
              <a:t>Compute</a:t>
            </a:r>
            <a:endParaRPr lang="de-DE" sz="2240" b="1" dirty="0">
              <a:latin typeface="+mj-lt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9B3ED48-5FA9-5768-E83A-54DB89FC0F06}"/>
              </a:ext>
            </a:extLst>
          </p:cNvPr>
          <p:cNvSpPr/>
          <p:nvPr/>
        </p:nvSpPr>
        <p:spPr>
          <a:xfrm>
            <a:off x="12004043" y="6431215"/>
            <a:ext cx="1202557" cy="865799"/>
          </a:xfrm>
          <a:prstGeom prst="rect">
            <a:avLst/>
          </a:prstGeom>
          <a:solidFill>
            <a:srgbClr val="7E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240" dirty="0">
                <a:solidFill>
                  <a:schemeClr val="bg1"/>
                </a:solidFill>
                <a:latin typeface="Lato" panose="020F0502020204030203" pitchFamily="34" charset="0"/>
              </a:rPr>
              <a:t>Display Control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EB81B25-F730-7FBE-C151-C7EB0943ECF0}"/>
              </a:ext>
            </a:extLst>
          </p:cNvPr>
          <p:cNvSpPr/>
          <p:nvPr/>
        </p:nvSpPr>
        <p:spPr>
          <a:xfrm>
            <a:off x="14615046" y="6193414"/>
            <a:ext cx="1044850" cy="752255"/>
          </a:xfrm>
          <a:prstGeom prst="rect">
            <a:avLst/>
          </a:prstGeom>
          <a:solidFill>
            <a:srgbClr val="648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Rear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 Zone Control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F98449D-D4E6-141C-7BC5-1D06E3AE9114}"/>
              </a:ext>
            </a:extLst>
          </p:cNvPr>
          <p:cNvGrpSpPr/>
          <p:nvPr/>
        </p:nvGrpSpPr>
        <p:grpSpPr>
          <a:xfrm flipH="1">
            <a:off x="15938083" y="5017839"/>
            <a:ext cx="1780720" cy="981734"/>
            <a:chOff x="2736613" y="2285870"/>
            <a:chExt cx="953957" cy="525929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8DD5E06-D270-E462-CB35-C0433DBA41F5}"/>
                </a:ext>
              </a:extLst>
            </p:cNvPr>
            <p:cNvSpPr/>
            <p:nvPr/>
          </p:nvSpPr>
          <p:spPr>
            <a:xfrm>
              <a:off x="3198251" y="2385193"/>
              <a:ext cx="492319" cy="3148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800" dirty="0">
                  <a:solidFill>
                    <a:schemeClr val="tx1"/>
                  </a:solidFill>
                  <a:latin typeface="Lato" panose="020F0502020204030203" pitchFamily="34" charset="0"/>
                </a:rPr>
                <a:t>Sensor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5474974-69D9-C3FE-3046-39C2FE837E11}"/>
                </a:ext>
              </a:extLst>
            </p:cNvPr>
            <p:cNvSpPr/>
            <p:nvPr/>
          </p:nvSpPr>
          <p:spPr>
            <a:xfrm>
              <a:off x="2736613" y="2285870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9D46316E-88CB-29A8-8714-AE530B6ACE77}"/>
                </a:ext>
              </a:extLst>
            </p:cNvPr>
            <p:cNvSpPr/>
            <p:nvPr/>
          </p:nvSpPr>
          <p:spPr>
            <a:xfrm>
              <a:off x="2736613" y="2609720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46" name="Verbinder: gewinkelt 45">
              <a:extLst>
                <a:ext uri="{FF2B5EF4-FFF2-40B4-BE49-F238E27FC236}">
                  <a16:creationId xmlns:a16="http://schemas.microsoft.com/office/drawing/2014/main" id="{AEB00699-2CF4-2502-E99A-14460F00AD6A}"/>
                </a:ext>
              </a:extLst>
            </p:cNvPr>
            <p:cNvCxnSpPr>
              <a:cxnSpLocks/>
              <a:stCxn id="44" idx="6"/>
              <a:endCxn id="43" idx="1"/>
            </p:cNvCxnSpPr>
            <p:nvPr/>
          </p:nvCxnSpPr>
          <p:spPr>
            <a:xfrm rot="10800000" flipH="1" flipV="1">
              <a:off x="2938692" y="2386909"/>
              <a:ext cx="259559" cy="155729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Verbinder: gewinkelt 46">
              <a:extLst>
                <a:ext uri="{FF2B5EF4-FFF2-40B4-BE49-F238E27FC236}">
                  <a16:creationId xmlns:a16="http://schemas.microsoft.com/office/drawing/2014/main" id="{3A7FF5C6-2885-7251-8720-43C2B3753557}"/>
                </a:ext>
              </a:extLst>
            </p:cNvPr>
            <p:cNvCxnSpPr>
              <a:cxnSpLocks/>
              <a:stCxn id="45" idx="6"/>
              <a:endCxn id="43" idx="1"/>
            </p:cNvCxnSpPr>
            <p:nvPr/>
          </p:nvCxnSpPr>
          <p:spPr>
            <a:xfrm rot="10800000" flipH="1">
              <a:off x="2938692" y="2542639"/>
              <a:ext cx="259559" cy="168121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EB3E347D-0D65-6DE8-1F25-2514C9586257}"/>
              </a:ext>
            </a:extLst>
          </p:cNvPr>
          <p:cNvCxnSpPr>
            <a:cxnSpLocks/>
            <a:stCxn id="43" idx="2"/>
            <a:endCxn id="41" idx="3"/>
          </p:cNvCxnSpPr>
          <p:nvPr/>
        </p:nvCxnSpPr>
        <p:spPr>
          <a:xfrm rot="5400000">
            <a:off x="15639488" y="5811449"/>
            <a:ext cx="778502" cy="737685"/>
          </a:xfrm>
          <a:prstGeom prst="bentConnector2">
            <a:avLst/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F03D9F8B-3B6F-7816-EE3A-83CD809AAA45}"/>
              </a:ext>
            </a:extLst>
          </p:cNvPr>
          <p:cNvGrpSpPr/>
          <p:nvPr/>
        </p:nvGrpSpPr>
        <p:grpSpPr>
          <a:xfrm flipH="1">
            <a:off x="15946989" y="7139512"/>
            <a:ext cx="1771814" cy="981734"/>
            <a:chOff x="2739983" y="3422481"/>
            <a:chExt cx="949186" cy="525929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5916C36E-1863-94D5-48D3-CD4648435401}"/>
                </a:ext>
              </a:extLst>
            </p:cNvPr>
            <p:cNvSpPr/>
            <p:nvPr/>
          </p:nvSpPr>
          <p:spPr>
            <a:xfrm>
              <a:off x="3201621" y="3521804"/>
              <a:ext cx="487548" cy="3148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800" dirty="0">
                  <a:solidFill>
                    <a:schemeClr val="tx1"/>
                  </a:solidFill>
                  <a:latin typeface="Lato" panose="020F0502020204030203" pitchFamily="34" charset="0"/>
                </a:rPr>
                <a:t>Actor</a:t>
              </a:r>
              <a:endParaRPr lang="de-DE" sz="2000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1A85E91-849E-5829-F2C2-5A689600BE44}"/>
                </a:ext>
              </a:extLst>
            </p:cNvPr>
            <p:cNvSpPr/>
            <p:nvPr/>
          </p:nvSpPr>
          <p:spPr>
            <a:xfrm>
              <a:off x="2739983" y="3422481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BC7DE015-0C36-2915-ABC3-48919CBE8F1B}"/>
                </a:ext>
              </a:extLst>
            </p:cNvPr>
            <p:cNvSpPr/>
            <p:nvPr/>
          </p:nvSpPr>
          <p:spPr>
            <a:xfrm>
              <a:off x="2739983" y="3746331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53" name="Verbinder: gewinkelt 52">
              <a:extLst>
                <a:ext uri="{FF2B5EF4-FFF2-40B4-BE49-F238E27FC236}">
                  <a16:creationId xmlns:a16="http://schemas.microsoft.com/office/drawing/2014/main" id="{496CE05C-89AC-6D36-171E-065B87BD9D0E}"/>
                </a:ext>
              </a:extLst>
            </p:cNvPr>
            <p:cNvCxnSpPr>
              <a:cxnSpLocks/>
              <a:stCxn id="51" idx="6"/>
              <a:endCxn id="50" idx="1"/>
            </p:cNvCxnSpPr>
            <p:nvPr/>
          </p:nvCxnSpPr>
          <p:spPr>
            <a:xfrm rot="10800000" flipH="1" flipV="1">
              <a:off x="2942062" y="3523520"/>
              <a:ext cx="259559" cy="155729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Verbinder: gewinkelt 53">
              <a:extLst>
                <a:ext uri="{FF2B5EF4-FFF2-40B4-BE49-F238E27FC236}">
                  <a16:creationId xmlns:a16="http://schemas.microsoft.com/office/drawing/2014/main" id="{B0A66E9F-264A-6B0A-5872-66609F3403A0}"/>
                </a:ext>
              </a:extLst>
            </p:cNvPr>
            <p:cNvCxnSpPr>
              <a:cxnSpLocks/>
              <a:stCxn id="52" idx="6"/>
              <a:endCxn id="50" idx="1"/>
            </p:cNvCxnSpPr>
            <p:nvPr/>
          </p:nvCxnSpPr>
          <p:spPr>
            <a:xfrm rot="10800000" flipH="1">
              <a:off x="2942062" y="3679250"/>
              <a:ext cx="259559" cy="168121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972011C8-C8D6-D76A-FBBC-34FB7E8F16E4}"/>
              </a:ext>
            </a:extLst>
          </p:cNvPr>
          <p:cNvCxnSpPr>
            <a:cxnSpLocks/>
            <a:stCxn id="50" idx="0"/>
            <a:endCxn id="41" idx="3"/>
          </p:cNvCxnSpPr>
          <p:nvPr/>
        </p:nvCxnSpPr>
        <p:spPr>
          <a:xfrm rot="16200000" flipV="1">
            <a:off x="15653279" y="6576160"/>
            <a:ext cx="755373" cy="742138"/>
          </a:xfrm>
          <a:prstGeom prst="bentConnector2">
            <a:avLst/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137055D-FB12-E956-E80F-92B6F241541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1583224" y="6855618"/>
            <a:ext cx="420818" cy="8497"/>
          </a:xfrm>
          <a:prstGeom prst="bentConnector3">
            <a:avLst>
              <a:gd name="adj1" fmla="val 50000"/>
            </a:avLst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09E20D62-F9C9-5480-5BCE-A7F667E35082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8841565" y="6606248"/>
            <a:ext cx="1140097" cy="558677"/>
          </a:xfrm>
          <a:prstGeom prst="bentConnector3">
            <a:avLst>
              <a:gd name="adj1" fmla="val 25853"/>
            </a:avLst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D8AC35C2-371C-21C3-0571-7A7604D4C438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13737537" y="6569542"/>
            <a:ext cx="877509" cy="114335"/>
          </a:xfrm>
          <a:prstGeom prst="bentConnector3">
            <a:avLst>
              <a:gd name="adj1" fmla="val 50000"/>
            </a:avLst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>
            <a:extLst>
              <a:ext uri="{FF2B5EF4-FFF2-40B4-BE49-F238E27FC236}">
                <a16:creationId xmlns:a16="http://schemas.microsoft.com/office/drawing/2014/main" id="{2505C467-72C7-9039-8F97-44C927B7F408}"/>
              </a:ext>
            </a:extLst>
          </p:cNvPr>
          <p:cNvSpPr/>
          <p:nvPr/>
        </p:nvSpPr>
        <p:spPr>
          <a:xfrm>
            <a:off x="5249888" y="10661374"/>
            <a:ext cx="1202557" cy="8657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240" dirty="0">
                <a:solidFill>
                  <a:schemeClr val="bg1"/>
                </a:solidFill>
                <a:latin typeface="Lato" panose="020F0502020204030203" pitchFamily="34" charset="0"/>
              </a:rPr>
              <a:t>VCU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75E8C8E-6A25-CFAF-BAFB-1CC5DBE7E6AF}"/>
              </a:ext>
            </a:extLst>
          </p:cNvPr>
          <p:cNvSpPr/>
          <p:nvPr/>
        </p:nvSpPr>
        <p:spPr>
          <a:xfrm>
            <a:off x="8268405" y="10718144"/>
            <a:ext cx="1044850" cy="752255"/>
          </a:xfrm>
          <a:prstGeom prst="rect">
            <a:avLst/>
          </a:prstGeom>
          <a:solidFill>
            <a:srgbClr val="648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240" dirty="0">
                <a:solidFill>
                  <a:schemeClr val="bg1"/>
                </a:solidFill>
                <a:latin typeface="Lato" panose="020F0502020204030203" pitchFamily="34" charset="0"/>
              </a:rPr>
              <a:t>G/C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25F1B96-C3F2-32E9-6BAD-E7511D57F8EB}"/>
              </a:ext>
            </a:extLst>
          </p:cNvPr>
          <p:cNvSpPr/>
          <p:nvPr/>
        </p:nvSpPr>
        <p:spPr>
          <a:xfrm>
            <a:off x="2231370" y="10661374"/>
            <a:ext cx="1202557" cy="865799"/>
          </a:xfrm>
          <a:prstGeom prst="rect">
            <a:avLst/>
          </a:prstGeom>
          <a:solidFill>
            <a:srgbClr val="7E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240" dirty="0">
                <a:solidFill>
                  <a:schemeClr val="bg1"/>
                </a:solidFill>
                <a:latin typeface="Lato" panose="020F0502020204030203" pitchFamily="34" charset="0"/>
              </a:rPr>
              <a:t>IVI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DB33234D-AC73-1CEC-4A3E-CAFBE1D244EF}"/>
              </a:ext>
            </a:extLst>
          </p:cNvPr>
          <p:cNvSpPr txBox="1"/>
          <p:nvPr/>
        </p:nvSpPr>
        <p:spPr>
          <a:xfrm>
            <a:off x="2032357" y="11651625"/>
            <a:ext cx="1585369" cy="34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2240" dirty="0">
                <a:latin typeface="+mj-lt"/>
              </a:rPr>
              <a:t>Infotainment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6D9DD7F0-B208-7CFD-DB0D-9FEFD0C5ACB0}"/>
              </a:ext>
            </a:extLst>
          </p:cNvPr>
          <p:cNvSpPr/>
          <p:nvPr/>
        </p:nvSpPr>
        <p:spPr>
          <a:xfrm>
            <a:off x="7796716" y="6230120"/>
            <a:ext cx="1044850" cy="752255"/>
          </a:xfrm>
          <a:prstGeom prst="rect">
            <a:avLst/>
          </a:prstGeom>
          <a:solidFill>
            <a:srgbClr val="648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800" dirty="0">
                <a:solidFill>
                  <a:schemeClr val="bg1"/>
                </a:solidFill>
                <a:latin typeface="Lato" panose="020F0502020204030203" pitchFamily="34" charset="0"/>
              </a:rPr>
              <a:t>Front Zone Control</a:t>
            </a:r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46998098-4CD1-C057-683B-96CA2BA5AD22}"/>
              </a:ext>
            </a:extLst>
          </p:cNvPr>
          <p:cNvGrpSpPr/>
          <p:nvPr/>
        </p:nvGrpSpPr>
        <p:grpSpPr>
          <a:xfrm>
            <a:off x="5110479" y="5058315"/>
            <a:ext cx="1779546" cy="981734"/>
            <a:chOff x="2736613" y="2285870"/>
            <a:chExt cx="953328" cy="525929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F94A4937-66A9-5A89-25A8-4F7013EA3A0E}"/>
                </a:ext>
              </a:extLst>
            </p:cNvPr>
            <p:cNvSpPr/>
            <p:nvPr/>
          </p:nvSpPr>
          <p:spPr>
            <a:xfrm>
              <a:off x="3198251" y="2385193"/>
              <a:ext cx="491690" cy="3148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+mn-cs"/>
                  <a:sym typeface="Arial"/>
                </a:rPr>
                <a:t>Sensor</a:t>
              </a: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F5E92C7-11D1-CFA1-E04D-B9A5C7947A78}"/>
                </a:ext>
              </a:extLst>
            </p:cNvPr>
            <p:cNvSpPr/>
            <p:nvPr/>
          </p:nvSpPr>
          <p:spPr>
            <a:xfrm>
              <a:off x="2736613" y="2285870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F679FBD6-B724-0727-A534-264354D74B0B}"/>
                </a:ext>
              </a:extLst>
            </p:cNvPr>
            <p:cNvSpPr/>
            <p:nvPr/>
          </p:nvSpPr>
          <p:spPr>
            <a:xfrm>
              <a:off x="2736613" y="2609720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99" name="Verbinder: gewinkelt 98">
              <a:extLst>
                <a:ext uri="{FF2B5EF4-FFF2-40B4-BE49-F238E27FC236}">
                  <a16:creationId xmlns:a16="http://schemas.microsoft.com/office/drawing/2014/main" id="{ACA6F743-26EC-AAEE-45B6-B1DD70A9E211}"/>
                </a:ext>
              </a:extLst>
            </p:cNvPr>
            <p:cNvCxnSpPr>
              <a:cxnSpLocks/>
              <a:stCxn id="97" idx="6"/>
              <a:endCxn id="96" idx="1"/>
            </p:cNvCxnSpPr>
            <p:nvPr/>
          </p:nvCxnSpPr>
          <p:spPr>
            <a:xfrm>
              <a:off x="2938692" y="2386909"/>
              <a:ext cx="259559" cy="155729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Verbinder: gewinkelt 99">
              <a:extLst>
                <a:ext uri="{FF2B5EF4-FFF2-40B4-BE49-F238E27FC236}">
                  <a16:creationId xmlns:a16="http://schemas.microsoft.com/office/drawing/2014/main" id="{6D693261-2E8B-94EA-B653-EA8B098F357E}"/>
                </a:ext>
              </a:extLst>
            </p:cNvPr>
            <p:cNvCxnSpPr>
              <a:cxnSpLocks/>
              <a:stCxn id="98" idx="6"/>
              <a:endCxn id="96" idx="1"/>
            </p:cNvCxnSpPr>
            <p:nvPr/>
          </p:nvCxnSpPr>
          <p:spPr>
            <a:xfrm flipV="1">
              <a:off x="2938692" y="2542639"/>
              <a:ext cx="259559" cy="168121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94024E07-C083-FCB1-9C71-1B932F392979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6890025" y="5537617"/>
            <a:ext cx="906691" cy="1068631"/>
          </a:xfrm>
          <a:prstGeom prst="bentConnector3">
            <a:avLst>
              <a:gd name="adj1" fmla="val 50000"/>
            </a:avLst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57F8EE68-D577-3133-CA07-8F6D0CC67BD5}"/>
              </a:ext>
            </a:extLst>
          </p:cNvPr>
          <p:cNvGrpSpPr/>
          <p:nvPr/>
        </p:nvGrpSpPr>
        <p:grpSpPr>
          <a:xfrm>
            <a:off x="5110479" y="7179989"/>
            <a:ext cx="1779546" cy="981734"/>
            <a:chOff x="2739983" y="3422481"/>
            <a:chExt cx="953328" cy="525929"/>
          </a:xfrm>
        </p:grpSpPr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0AF76F57-E2FE-CA83-66D6-AA45024A8535}"/>
                </a:ext>
              </a:extLst>
            </p:cNvPr>
            <p:cNvSpPr/>
            <p:nvPr/>
          </p:nvSpPr>
          <p:spPr>
            <a:xfrm>
              <a:off x="3201621" y="3521804"/>
              <a:ext cx="491690" cy="3148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+mn-cs"/>
                  <a:sym typeface="Arial"/>
                </a:rPr>
                <a:t>Actor</a:t>
              </a: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0A07115F-B13B-37D6-5F73-9FFCC5D74CE6}"/>
                </a:ext>
              </a:extLst>
            </p:cNvPr>
            <p:cNvSpPr/>
            <p:nvPr/>
          </p:nvSpPr>
          <p:spPr>
            <a:xfrm>
              <a:off x="2739983" y="3422481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E23B58-E698-CC37-8103-218A5D7BFE0F}"/>
                </a:ext>
              </a:extLst>
            </p:cNvPr>
            <p:cNvSpPr/>
            <p:nvPr/>
          </p:nvSpPr>
          <p:spPr>
            <a:xfrm>
              <a:off x="2739983" y="3746331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12" name="Verbinder: gewinkelt 111">
              <a:extLst>
                <a:ext uri="{FF2B5EF4-FFF2-40B4-BE49-F238E27FC236}">
                  <a16:creationId xmlns:a16="http://schemas.microsoft.com/office/drawing/2014/main" id="{A3EB6C99-15B5-583E-942C-EC709A4E55EF}"/>
                </a:ext>
              </a:extLst>
            </p:cNvPr>
            <p:cNvCxnSpPr>
              <a:cxnSpLocks/>
              <a:stCxn id="110" idx="6"/>
              <a:endCxn id="109" idx="1"/>
            </p:cNvCxnSpPr>
            <p:nvPr/>
          </p:nvCxnSpPr>
          <p:spPr>
            <a:xfrm>
              <a:off x="2942062" y="3523520"/>
              <a:ext cx="259559" cy="155729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Verbinder: gewinkelt 112">
              <a:extLst>
                <a:ext uri="{FF2B5EF4-FFF2-40B4-BE49-F238E27FC236}">
                  <a16:creationId xmlns:a16="http://schemas.microsoft.com/office/drawing/2014/main" id="{1F2B4DB0-57C9-C3D1-C7C4-AD5901A453EF}"/>
                </a:ext>
              </a:extLst>
            </p:cNvPr>
            <p:cNvCxnSpPr>
              <a:cxnSpLocks/>
              <a:stCxn id="111" idx="6"/>
              <a:endCxn id="109" idx="1"/>
            </p:cNvCxnSpPr>
            <p:nvPr/>
          </p:nvCxnSpPr>
          <p:spPr>
            <a:xfrm flipV="1">
              <a:off x="2942062" y="3679250"/>
              <a:ext cx="259559" cy="168121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Verbinder: gewinkelt 113">
            <a:extLst>
              <a:ext uri="{FF2B5EF4-FFF2-40B4-BE49-F238E27FC236}">
                <a16:creationId xmlns:a16="http://schemas.microsoft.com/office/drawing/2014/main" id="{D86C79A2-5D79-5DBE-3D5E-1158DA15CF19}"/>
              </a:ext>
            </a:extLst>
          </p:cNvPr>
          <p:cNvCxnSpPr>
            <a:cxnSpLocks/>
            <a:stCxn id="109" idx="3"/>
            <a:endCxn id="94" idx="1"/>
          </p:cNvCxnSpPr>
          <p:nvPr/>
        </p:nvCxnSpPr>
        <p:spPr>
          <a:xfrm flipV="1">
            <a:off x="6890025" y="6606248"/>
            <a:ext cx="906691" cy="1053043"/>
          </a:xfrm>
          <a:prstGeom prst="bentConnector3">
            <a:avLst>
              <a:gd name="adj1" fmla="val 50000"/>
            </a:avLst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09">
            <a:extLst>
              <a:ext uri="{FF2B5EF4-FFF2-40B4-BE49-F238E27FC236}">
                <a16:creationId xmlns:a16="http://schemas.microsoft.com/office/drawing/2014/main" id="{CCAA1FEA-42B6-89B8-0FE5-F90B9B9A2598}"/>
              </a:ext>
            </a:extLst>
          </p:cNvPr>
          <p:cNvSpPr/>
          <p:nvPr/>
        </p:nvSpPr>
        <p:spPr>
          <a:xfrm>
            <a:off x="10378641" y="6425057"/>
            <a:ext cx="1202557" cy="8657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240" dirty="0">
                <a:solidFill>
                  <a:schemeClr val="bg1"/>
                </a:solidFill>
                <a:latin typeface="Lato" panose="020F0502020204030203" pitchFamily="34" charset="0"/>
              </a:rPr>
              <a:t>Central HPC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AC81B267-C403-F4F0-D804-9847A34AB37D}"/>
              </a:ext>
            </a:extLst>
          </p:cNvPr>
          <p:cNvSpPr txBox="1"/>
          <p:nvPr/>
        </p:nvSpPr>
        <p:spPr>
          <a:xfrm>
            <a:off x="4871554" y="4608546"/>
            <a:ext cx="2018466" cy="407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Input Player 1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E0C478D2-1C74-35CB-068C-0E1949FBF18E}"/>
              </a:ext>
            </a:extLst>
          </p:cNvPr>
          <p:cNvSpPr txBox="1"/>
          <p:nvPr/>
        </p:nvSpPr>
        <p:spPr>
          <a:xfrm>
            <a:off x="15862077" y="4620342"/>
            <a:ext cx="2018466" cy="407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Input Player 2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0F661EA-1C36-FC38-193C-2B53C4BBFE41}"/>
              </a:ext>
            </a:extLst>
          </p:cNvPr>
          <p:cNvSpPr txBox="1"/>
          <p:nvPr/>
        </p:nvSpPr>
        <p:spPr>
          <a:xfrm>
            <a:off x="15659896" y="8094267"/>
            <a:ext cx="2512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de-DE" sz="2000" dirty="0">
                <a:solidFill>
                  <a:srgbClr val="3C3C3C"/>
                </a:solidFill>
                <a:latin typeface="Lato" panose="020F0502020204030203" pitchFamily="34" charset="0"/>
                <a:ea typeface="+mn-ea"/>
                <a:cs typeface="+mn-cs"/>
              </a:rPr>
              <a:t>Points LED</a:t>
            </a: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 Player 2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28078414-0FB8-079A-2F98-682662BB48BC}"/>
              </a:ext>
            </a:extLst>
          </p:cNvPr>
          <p:cNvSpPr txBox="1"/>
          <p:nvPr/>
        </p:nvSpPr>
        <p:spPr>
          <a:xfrm>
            <a:off x="11998769" y="7593663"/>
            <a:ext cx="2018466" cy="407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Pong Game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52674B7D-5CD2-55A9-1B4B-946B7D05DA21}"/>
              </a:ext>
            </a:extLst>
          </p:cNvPr>
          <p:cNvSpPr txBox="1"/>
          <p:nvPr/>
        </p:nvSpPr>
        <p:spPr>
          <a:xfrm>
            <a:off x="5877371" y="8051006"/>
            <a:ext cx="2512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de-DE" sz="2000" dirty="0">
                <a:solidFill>
                  <a:srgbClr val="3C3C3C"/>
                </a:solidFill>
                <a:latin typeface="Lato" panose="020F0502020204030203" pitchFamily="34" charset="0"/>
                <a:ea typeface="+mn-ea"/>
                <a:cs typeface="+mn-cs"/>
              </a:rPr>
              <a:t>Points LED</a:t>
            </a: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 Player 1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8E2CF85-9E92-282E-DC49-EE62A032C451}"/>
              </a:ext>
            </a:extLst>
          </p:cNvPr>
          <p:cNvSpPr txBox="1"/>
          <p:nvPr/>
        </p:nvSpPr>
        <p:spPr>
          <a:xfrm>
            <a:off x="9923545" y="7549298"/>
            <a:ext cx="2018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Input </a:t>
            </a: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processing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491E6CCA-2C0C-2140-22DB-78C466107210}"/>
              </a:ext>
            </a:extLst>
          </p:cNvPr>
          <p:cNvSpPr txBox="1"/>
          <p:nvPr/>
        </p:nvSpPr>
        <p:spPr>
          <a:xfrm>
            <a:off x="7262209" y="5433088"/>
            <a:ext cx="2018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Signal </a:t>
            </a: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forwarding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9187055E-31DB-B36E-C684-A2266C068D92}"/>
              </a:ext>
            </a:extLst>
          </p:cNvPr>
          <p:cNvSpPr txBox="1"/>
          <p:nvPr/>
        </p:nvSpPr>
        <p:spPr>
          <a:xfrm>
            <a:off x="14079554" y="5411325"/>
            <a:ext cx="2018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Signal </a:t>
            </a: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forwarding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1A2A2196-5EB6-376C-714E-B75C598892E7}"/>
              </a:ext>
            </a:extLst>
          </p:cNvPr>
          <p:cNvSpPr txBox="1"/>
          <p:nvPr/>
        </p:nvSpPr>
        <p:spPr>
          <a:xfrm>
            <a:off x="57202" y="3758340"/>
            <a:ext cx="4366919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de-DE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Game „Pong“</a:t>
            </a:r>
            <a:endParaRPr lang="en-US"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 Player Pong is shown on the display.</a:t>
            </a:r>
            <a:endParaRPr lang="de-DE"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>
              <a:spcBef>
                <a:spcPts val="600"/>
              </a:spcBef>
            </a:pP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The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input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of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Player 1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is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at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the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front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zone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of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the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Vehicle. Player 2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is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in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Rear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Zone. Both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players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have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different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inputs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. E.g. Player 1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has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a break and gas pedal. Player 2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has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a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small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Joystick.</a:t>
            </a:r>
          </a:p>
          <a:p>
            <a:pPr>
              <a:spcBef>
                <a:spcPts val="600"/>
              </a:spcBef>
            </a:pP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Both Players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have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a LED Stripe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where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their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points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are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displayed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Game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is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won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as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one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Player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has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8 </a:t>
            </a:r>
            <a:r>
              <a:rPr lang="de-DE" sz="18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points</a:t>
            </a:r>
            <a:r>
              <a:rPr lang="de-DE" sz="1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.</a:t>
            </a:r>
            <a:endParaRPr lang="en-US"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9531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1209">
            <a:extLst>
              <a:ext uri="{FF2B5EF4-FFF2-40B4-BE49-F238E27FC236}">
                <a16:creationId xmlns:a16="http://schemas.microsoft.com/office/drawing/2014/main" id="{F6807956-7A3F-540B-DF1C-C79B731D5237}"/>
              </a:ext>
            </a:extLst>
          </p:cNvPr>
          <p:cNvSpPr/>
          <p:nvPr/>
        </p:nvSpPr>
        <p:spPr>
          <a:xfrm>
            <a:off x="304455" y="3581741"/>
            <a:ext cx="3522701" cy="58408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240" dirty="0">
                <a:solidFill>
                  <a:schemeClr val="bg1"/>
                </a:solidFill>
                <a:latin typeface="Lato" panose="020F0502020204030203" pitchFamily="34" charset="0"/>
              </a:rPr>
              <a:t>Simulation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2E9E76-04F0-6BAB-8D45-B4782782A809}"/>
              </a:ext>
            </a:extLst>
          </p:cNvPr>
          <p:cNvSpPr txBox="1"/>
          <p:nvPr/>
        </p:nvSpPr>
        <p:spPr>
          <a:xfrm>
            <a:off x="228601" y="135372"/>
            <a:ext cx="40972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[“Eclipse SDV”],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[“Hackathon”],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[“Chapter Two”]</a:t>
            </a:r>
          </a:p>
          <a:p>
            <a:r>
              <a:rPr lang="en-US" sz="2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Google Shape;164;p41">
            <a:extLst>
              <a:ext uri="{FF2B5EF4-FFF2-40B4-BE49-F238E27FC236}">
                <a16:creationId xmlns:a16="http://schemas.microsoft.com/office/drawing/2014/main" id="{5175374C-1433-F506-9931-B87FC9784287}"/>
              </a:ext>
            </a:extLst>
          </p:cNvPr>
          <p:cNvSpPr txBox="1"/>
          <p:nvPr/>
        </p:nvSpPr>
        <p:spPr>
          <a:xfrm>
            <a:off x="0" y="381615"/>
            <a:ext cx="22758399" cy="87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de-DE" sz="4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 </a:t>
            </a:r>
            <a:r>
              <a:rPr lang="de-DE" sz="4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de-DE" sz="4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Wire</a:t>
            </a:r>
            <a:endParaRPr lang="de-DE" sz="3600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4DA8978-AEF7-B2CA-0DD0-307991B1EFE9}"/>
              </a:ext>
            </a:extLst>
          </p:cNvPr>
          <p:cNvSpPr/>
          <p:nvPr/>
        </p:nvSpPr>
        <p:spPr>
          <a:xfrm>
            <a:off x="9772536" y="1123554"/>
            <a:ext cx="3605177" cy="464596"/>
          </a:xfrm>
          <a:custGeom>
            <a:avLst/>
            <a:gdLst>
              <a:gd name="connsiteX0" fmla="*/ 158765 w 1968281"/>
              <a:gd name="connsiteY0" fmla="*/ 145082 h 153135"/>
              <a:gd name="connsiteX1" fmla="*/ 58753 w 1968281"/>
              <a:gd name="connsiteY1" fmla="*/ 142700 h 153135"/>
              <a:gd name="connsiteX2" fmla="*/ 951721 w 1968281"/>
              <a:gd name="connsiteY2" fmla="*/ 42688 h 153135"/>
              <a:gd name="connsiteX3" fmla="*/ 1958990 w 1968281"/>
              <a:gd name="connsiteY3" fmla="*/ 6969 h 153135"/>
              <a:gd name="connsiteX4" fmla="*/ 1416065 w 1968281"/>
              <a:gd name="connsiteY4" fmla="*/ 2207 h 153135"/>
              <a:gd name="connsiteX5" fmla="*/ 792178 w 1968281"/>
              <a:gd name="connsiteY5" fmla="*/ 33163 h 153135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92178 w 1975212"/>
              <a:gd name="connsiteY5" fmla="*/ 50668 h 170640"/>
              <a:gd name="connsiteX0" fmla="*/ 158765 w 1975212"/>
              <a:gd name="connsiteY0" fmla="*/ 162587 h 170640"/>
              <a:gd name="connsiteX1" fmla="*/ 58753 w 1975212"/>
              <a:gd name="connsiteY1" fmla="*/ 160205 h 170640"/>
              <a:gd name="connsiteX2" fmla="*/ 951721 w 1975212"/>
              <a:gd name="connsiteY2" fmla="*/ 60193 h 170640"/>
              <a:gd name="connsiteX3" fmla="*/ 1958990 w 1975212"/>
              <a:gd name="connsiteY3" fmla="*/ 24474 h 170640"/>
              <a:gd name="connsiteX4" fmla="*/ 1518458 w 1975212"/>
              <a:gd name="connsiteY4" fmla="*/ 662 h 170640"/>
              <a:gd name="connsiteX5" fmla="*/ 773128 w 1975212"/>
              <a:gd name="connsiteY5" fmla="*/ 64955 h 170640"/>
              <a:gd name="connsiteX0" fmla="*/ 158765 w 1975212"/>
              <a:gd name="connsiteY0" fmla="*/ 191162 h 192934"/>
              <a:gd name="connsiteX1" fmla="*/ 58753 w 1975212"/>
              <a:gd name="connsiteY1" fmla="*/ 160205 h 192934"/>
              <a:gd name="connsiteX2" fmla="*/ 951721 w 1975212"/>
              <a:gd name="connsiteY2" fmla="*/ 60193 h 192934"/>
              <a:gd name="connsiteX3" fmla="*/ 1958990 w 1975212"/>
              <a:gd name="connsiteY3" fmla="*/ 24474 h 192934"/>
              <a:gd name="connsiteX4" fmla="*/ 1518458 w 1975212"/>
              <a:gd name="connsiteY4" fmla="*/ 662 h 192934"/>
              <a:gd name="connsiteX5" fmla="*/ 773128 w 1975212"/>
              <a:gd name="connsiteY5" fmla="*/ 64955 h 192934"/>
              <a:gd name="connsiteX0" fmla="*/ 150837 w 1967284"/>
              <a:gd name="connsiteY0" fmla="*/ 191162 h 191162"/>
              <a:gd name="connsiteX1" fmla="*/ 50825 w 1967284"/>
              <a:gd name="connsiteY1" fmla="*/ 160205 h 191162"/>
              <a:gd name="connsiteX2" fmla="*/ 943793 w 1967284"/>
              <a:gd name="connsiteY2" fmla="*/ 60193 h 191162"/>
              <a:gd name="connsiteX3" fmla="*/ 1951062 w 1967284"/>
              <a:gd name="connsiteY3" fmla="*/ 24474 h 191162"/>
              <a:gd name="connsiteX4" fmla="*/ 1510530 w 1967284"/>
              <a:gd name="connsiteY4" fmla="*/ 662 h 191162"/>
              <a:gd name="connsiteX5" fmla="*/ 765200 w 1967284"/>
              <a:gd name="connsiteY5" fmla="*/ 64955 h 191162"/>
              <a:gd name="connsiteX0" fmla="*/ 150837 w 1967284"/>
              <a:gd name="connsiteY0" fmla="*/ 181637 h 181637"/>
              <a:gd name="connsiteX1" fmla="*/ 50825 w 1967284"/>
              <a:gd name="connsiteY1" fmla="*/ 160205 h 181637"/>
              <a:gd name="connsiteX2" fmla="*/ 943793 w 1967284"/>
              <a:gd name="connsiteY2" fmla="*/ 60193 h 181637"/>
              <a:gd name="connsiteX3" fmla="*/ 1951062 w 1967284"/>
              <a:gd name="connsiteY3" fmla="*/ 24474 h 181637"/>
              <a:gd name="connsiteX4" fmla="*/ 1510530 w 1967284"/>
              <a:gd name="connsiteY4" fmla="*/ 662 h 181637"/>
              <a:gd name="connsiteX5" fmla="*/ 765200 w 1967284"/>
              <a:gd name="connsiteY5" fmla="*/ 64955 h 18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7284" h="181637">
                <a:moveTo>
                  <a:pt x="150837" y="181637"/>
                </a:moveTo>
                <a:cubicBezTo>
                  <a:pt x="77613" y="158023"/>
                  <a:pt x="-81334" y="180446"/>
                  <a:pt x="50825" y="160205"/>
                </a:cubicBezTo>
                <a:cubicBezTo>
                  <a:pt x="182984" y="139964"/>
                  <a:pt x="627087" y="82815"/>
                  <a:pt x="943793" y="60193"/>
                </a:cubicBezTo>
                <a:cubicBezTo>
                  <a:pt x="1260499" y="37571"/>
                  <a:pt x="1856606" y="34396"/>
                  <a:pt x="1951062" y="24474"/>
                </a:cubicBezTo>
                <a:cubicBezTo>
                  <a:pt x="2045518" y="14552"/>
                  <a:pt x="1704999" y="-3704"/>
                  <a:pt x="1510530" y="662"/>
                </a:cubicBezTo>
                <a:cubicBezTo>
                  <a:pt x="1316061" y="5028"/>
                  <a:pt x="979909" y="25466"/>
                  <a:pt x="765200" y="64955"/>
                </a:cubicBezTo>
              </a:path>
            </a:pathLst>
          </a:custGeom>
          <a:noFill/>
          <a:ln w="104775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C762630-8FDE-F708-45F2-9DC2793E2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9795" y="135372"/>
            <a:ext cx="1430004" cy="1913894"/>
          </a:xfrm>
          <a:prstGeom prst="roundRect">
            <a:avLst>
              <a:gd name="adj" fmla="val 93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Google Shape;164;p41">
            <a:extLst>
              <a:ext uri="{FF2B5EF4-FFF2-40B4-BE49-F238E27FC236}">
                <a16:creationId xmlns:a16="http://schemas.microsoft.com/office/drawing/2014/main" id="{15A8324E-A459-7226-E6C8-CB0297D48D3A}"/>
              </a:ext>
            </a:extLst>
          </p:cNvPr>
          <p:cNvSpPr txBox="1"/>
          <p:nvPr/>
        </p:nvSpPr>
        <p:spPr>
          <a:xfrm>
            <a:off x="725344" y="2217556"/>
            <a:ext cx="12146129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spcBef>
                <a:spcPts val="200"/>
              </a:spcBef>
              <a:buClrTx/>
            </a:pPr>
            <a:r>
              <a:rPr lang="en-US" sz="4000" dirty="0">
                <a:solidFill>
                  <a:schemeClr val="lt1"/>
                </a:solidFill>
                <a:latin typeface="Roboto"/>
                <a:ea typeface="Roboto"/>
              </a:rPr>
              <a:t>What Projects/Technology can be used and where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0162BDC-11D0-3BBA-C184-F66A53A59042}"/>
              </a:ext>
            </a:extLst>
          </p:cNvPr>
          <p:cNvCxnSpPr>
            <a:cxnSpLocks/>
          </p:cNvCxnSpPr>
          <p:nvPr/>
        </p:nvCxnSpPr>
        <p:spPr>
          <a:xfrm flipH="1">
            <a:off x="9374727" y="6617326"/>
            <a:ext cx="4882836" cy="0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2DEE3120-466B-3430-9FBC-0E4828E56D2E}"/>
              </a:ext>
            </a:extLst>
          </p:cNvPr>
          <p:cNvSpPr/>
          <p:nvPr/>
        </p:nvSpPr>
        <p:spPr>
          <a:xfrm>
            <a:off x="1365994" y="10345939"/>
            <a:ext cx="20077495" cy="2134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33410" indent="-533410">
              <a:buFont typeface="Wingdings" panose="05000000000000000000" pitchFamily="2" charset="2"/>
              <a:buChar char="§"/>
            </a:pPr>
            <a:endParaRPr lang="de-DE" sz="3493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5" name="Grafik 11">
            <a:extLst>
              <a:ext uri="{FF2B5EF4-FFF2-40B4-BE49-F238E27FC236}">
                <a16:creationId xmlns:a16="http://schemas.microsoft.com/office/drawing/2014/main" id="{F690E778-2426-C989-221D-B0A2F923D559}"/>
              </a:ext>
            </a:extLst>
          </p:cNvPr>
          <p:cNvSpPr/>
          <p:nvPr/>
        </p:nvSpPr>
        <p:spPr>
          <a:xfrm>
            <a:off x="4424121" y="3145003"/>
            <a:ext cx="13910157" cy="6944661"/>
          </a:xfrm>
          <a:custGeom>
            <a:avLst/>
            <a:gdLst>
              <a:gd name="connsiteX0" fmla="*/ 2669191 w 2669285"/>
              <a:gd name="connsiteY0" fmla="*/ 612988 h 1225211"/>
              <a:gd name="connsiteX1" fmla="*/ 2599563 w 2669285"/>
              <a:gd name="connsiteY1" fmla="*/ 221796 h 1225211"/>
              <a:gd name="connsiteX2" fmla="*/ 2600230 w 2669285"/>
              <a:gd name="connsiteY2" fmla="*/ 221796 h 1225211"/>
              <a:gd name="connsiteX3" fmla="*/ 2597849 w 2669285"/>
              <a:gd name="connsiteY3" fmla="*/ 217415 h 1225211"/>
              <a:gd name="connsiteX4" fmla="*/ 2597277 w 2669285"/>
              <a:gd name="connsiteY4" fmla="*/ 217415 h 1225211"/>
              <a:gd name="connsiteX5" fmla="*/ 2588038 w 2669285"/>
              <a:gd name="connsiteY5" fmla="*/ 201222 h 1225211"/>
              <a:gd name="connsiteX6" fmla="*/ 2588038 w 2669285"/>
              <a:gd name="connsiteY6" fmla="*/ 201222 h 1225211"/>
              <a:gd name="connsiteX7" fmla="*/ 2584990 w 2669285"/>
              <a:gd name="connsiteY7" fmla="*/ 196364 h 1225211"/>
              <a:gd name="connsiteX8" fmla="*/ 2547557 w 2669285"/>
              <a:gd name="connsiteY8" fmla="*/ 133118 h 1225211"/>
              <a:gd name="connsiteX9" fmla="*/ 2539174 w 2669285"/>
              <a:gd name="connsiteY9" fmla="*/ 127213 h 1225211"/>
              <a:gd name="connsiteX10" fmla="*/ 2538317 w 2669285"/>
              <a:gd name="connsiteY10" fmla="*/ 126641 h 1225211"/>
              <a:gd name="connsiteX11" fmla="*/ 2529364 w 2669285"/>
              <a:gd name="connsiteY11" fmla="*/ 121974 h 1225211"/>
              <a:gd name="connsiteX12" fmla="*/ 2527745 w 2669285"/>
              <a:gd name="connsiteY12" fmla="*/ 121212 h 1225211"/>
              <a:gd name="connsiteX13" fmla="*/ 2518315 w 2669285"/>
              <a:gd name="connsiteY13" fmla="*/ 117497 h 1225211"/>
              <a:gd name="connsiteX14" fmla="*/ 2516124 w 2669285"/>
              <a:gd name="connsiteY14" fmla="*/ 116735 h 1225211"/>
              <a:gd name="connsiteX15" fmla="*/ 2506409 w 2669285"/>
              <a:gd name="connsiteY15" fmla="*/ 113783 h 1225211"/>
              <a:gd name="connsiteX16" fmla="*/ 2503646 w 2669285"/>
              <a:gd name="connsiteY16" fmla="*/ 113116 h 1225211"/>
              <a:gd name="connsiteX17" fmla="*/ 2493836 w 2669285"/>
              <a:gd name="connsiteY17" fmla="*/ 110830 h 1225211"/>
              <a:gd name="connsiteX18" fmla="*/ 2490502 w 2669285"/>
              <a:gd name="connsiteY18" fmla="*/ 110163 h 1225211"/>
              <a:gd name="connsiteX19" fmla="*/ 2482215 w 2669285"/>
              <a:gd name="connsiteY19" fmla="*/ 108734 h 1225211"/>
              <a:gd name="connsiteX20" fmla="*/ 2476786 w 2669285"/>
              <a:gd name="connsiteY20" fmla="*/ 107972 h 1225211"/>
              <a:gd name="connsiteX21" fmla="*/ 2470499 w 2669285"/>
              <a:gd name="connsiteY21" fmla="*/ 107210 h 1225211"/>
              <a:gd name="connsiteX22" fmla="*/ 2461641 w 2669285"/>
              <a:gd name="connsiteY22" fmla="*/ 106258 h 1225211"/>
              <a:gd name="connsiteX23" fmla="*/ 2458403 w 2669285"/>
              <a:gd name="connsiteY23" fmla="*/ 105972 h 1225211"/>
              <a:gd name="connsiteX24" fmla="*/ 2454212 w 2669285"/>
              <a:gd name="connsiteY24" fmla="*/ 105591 h 1225211"/>
              <a:gd name="connsiteX25" fmla="*/ 2408968 w 2669285"/>
              <a:gd name="connsiteY25" fmla="*/ 104829 h 1225211"/>
              <a:gd name="connsiteX26" fmla="*/ 2408777 w 2669285"/>
              <a:gd name="connsiteY26" fmla="*/ 104829 h 1225211"/>
              <a:gd name="connsiteX27" fmla="*/ 2404491 w 2669285"/>
              <a:gd name="connsiteY27" fmla="*/ 104924 h 1225211"/>
              <a:gd name="connsiteX28" fmla="*/ 2403253 w 2669285"/>
              <a:gd name="connsiteY28" fmla="*/ 104924 h 1225211"/>
              <a:gd name="connsiteX29" fmla="*/ 2399919 w 2669285"/>
              <a:gd name="connsiteY29" fmla="*/ 105020 h 1225211"/>
              <a:gd name="connsiteX30" fmla="*/ 2398300 w 2669285"/>
              <a:gd name="connsiteY30" fmla="*/ 105020 h 1225211"/>
              <a:gd name="connsiteX31" fmla="*/ 2395728 w 2669285"/>
              <a:gd name="connsiteY31" fmla="*/ 105115 h 1225211"/>
              <a:gd name="connsiteX32" fmla="*/ 2393728 w 2669285"/>
              <a:gd name="connsiteY32" fmla="*/ 105210 h 1225211"/>
              <a:gd name="connsiteX33" fmla="*/ 2391823 w 2669285"/>
              <a:gd name="connsiteY33" fmla="*/ 105305 h 1225211"/>
              <a:gd name="connsiteX34" fmla="*/ 2389823 w 2669285"/>
              <a:gd name="connsiteY34" fmla="*/ 105401 h 1225211"/>
              <a:gd name="connsiteX35" fmla="*/ 2388203 w 2669285"/>
              <a:gd name="connsiteY35" fmla="*/ 105496 h 1225211"/>
              <a:gd name="connsiteX36" fmla="*/ 2386489 w 2669285"/>
              <a:gd name="connsiteY36" fmla="*/ 105591 h 1225211"/>
              <a:gd name="connsiteX37" fmla="*/ 2385155 w 2669285"/>
              <a:gd name="connsiteY37" fmla="*/ 105686 h 1225211"/>
              <a:gd name="connsiteX38" fmla="*/ 2383631 w 2669285"/>
              <a:gd name="connsiteY38" fmla="*/ 105782 h 1225211"/>
              <a:gd name="connsiteX39" fmla="*/ 2382774 w 2669285"/>
              <a:gd name="connsiteY39" fmla="*/ 105782 h 1225211"/>
              <a:gd name="connsiteX40" fmla="*/ 2381345 w 2669285"/>
              <a:gd name="connsiteY40" fmla="*/ 105877 h 1225211"/>
              <a:gd name="connsiteX41" fmla="*/ 2381060 w 2669285"/>
              <a:gd name="connsiteY41" fmla="*/ 105877 h 1225211"/>
              <a:gd name="connsiteX42" fmla="*/ 2379536 w 2669285"/>
              <a:gd name="connsiteY42" fmla="*/ 106067 h 1225211"/>
              <a:gd name="connsiteX43" fmla="*/ 2211419 w 2669285"/>
              <a:gd name="connsiteY43" fmla="*/ 100352 h 1225211"/>
              <a:gd name="connsiteX44" fmla="*/ 1731740 w 2669285"/>
              <a:gd name="connsiteY44" fmla="*/ 88541 h 1225211"/>
              <a:gd name="connsiteX45" fmla="*/ 1722406 w 2669285"/>
              <a:gd name="connsiteY45" fmla="*/ 88541 h 1225211"/>
              <a:gd name="connsiteX46" fmla="*/ 1718977 w 2669285"/>
              <a:gd name="connsiteY46" fmla="*/ 88541 h 1225211"/>
              <a:gd name="connsiteX47" fmla="*/ 1710500 w 2669285"/>
              <a:gd name="connsiteY47" fmla="*/ 88541 h 1225211"/>
              <a:gd name="connsiteX48" fmla="*/ 1637443 w 2669285"/>
              <a:gd name="connsiteY48" fmla="*/ 88732 h 1225211"/>
              <a:gd name="connsiteX49" fmla="*/ 1417320 w 2669285"/>
              <a:gd name="connsiteY49" fmla="*/ 88732 h 1225211"/>
              <a:gd name="connsiteX50" fmla="*/ 1412367 w 2669285"/>
              <a:gd name="connsiteY50" fmla="*/ 88732 h 1225211"/>
              <a:gd name="connsiteX51" fmla="*/ 1081088 w 2669285"/>
              <a:gd name="connsiteY51" fmla="*/ 88351 h 1225211"/>
              <a:gd name="connsiteX52" fmla="*/ 849821 w 2669285"/>
              <a:gd name="connsiteY52" fmla="*/ 91018 h 1225211"/>
              <a:gd name="connsiteX53" fmla="*/ 879634 w 2669285"/>
              <a:gd name="connsiteY53" fmla="*/ 2721 h 1225211"/>
              <a:gd name="connsiteX54" fmla="*/ 880301 w 2669285"/>
              <a:gd name="connsiteY54" fmla="*/ 340 h 1225211"/>
              <a:gd name="connsiteX55" fmla="*/ 813721 w 2669285"/>
              <a:gd name="connsiteY55" fmla="*/ 20819 h 1225211"/>
              <a:gd name="connsiteX56" fmla="*/ 774383 w 2669285"/>
              <a:gd name="connsiteY56" fmla="*/ 91304 h 1225211"/>
              <a:gd name="connsiteX57" fmla="*/ 573500 w 2669285"/>
              <a:gd name="connsiteY57" fmla="*/ 91304 h 1225211"/>
              <a:gd name="connsiteX58" fmla="*/ 290036 w 2669285"/>
              <a:gd name="connsiteY58" fmla="*/ 107496 h 1225211"/>
              <a:gd name="connsiteX59" fmla="*/ 153924 w 2669285"/>
              <a:gd name="connsiteY59" fmla="*/ 147406 h 1225211"/>
              <a:gd name="connsiteX60" fmla="*/ 145923 w 2669285"/>
              <a:gd name="connsiteY60" fmla="*/ 154073 h 1225211"/>
              <a:gd name="connsiteX61" fmla="*/ 143351 w 2669285"/>
              <a:gd name="connsiteY61" fmla="*/ 156359 h 1225211"/>
              <a:gd name="connsiteX62" fmla="*/ 138113 w 2669285"/>
              <a:gd name="connsiteY62" fmla="*/ 161312 h 1225211"/>
              <a:gd name="connsiteX63" fmla="*/ 135350 w 2669285"/>
              <a:gd name="connsiteY63" fmla="*/ 164075 h 1225211"/>
              <a:gd name="connsiteX64" fmla="*/ 130302 w 2669285"/>
              <a:gd name="connsiteY64" fmla="*/ 169409 h 1225211"/>
              <a:gd name="connsiteX65" fmla="*/ 127921 w 2669285"/>
              <a:gd name="connsiteY65" fmla="*/ 171885 h 1225211"/>
              <a:gd name="connsiteX66" fmla="*/ 121158 w 2669285"/>
              <a:gd name="connsiteY66" fmla="*/ 179791 h 1225211"/>
              <a:gd name="connsiteX67" fmla="*/ 118967 w 2669285"/>
              <a:gd name="connsiteY67" fmla="*/ 182458 h 1225211"/>
              <a:gd name="connsiteX68" fmla="*/ 114300 w 2669285"/>
              <a:gd name="connsiteY68" fmla="*/ 188363 h 1225211"/>
              <a:gd name="connsiteX69" fmla="*/ 111824 w 2669285"/>
              <a:gd name="connsiteY69" fmla="*/ 191697 h 1225211"/>
              <a:gd name="connsiteX70" fmla="*/ 107537 w 2669285"/>
              <a:gd name="connsiteY70" fmla="*/ 197698 h 1225211"/>
              <a:gd name="connsiteX71" fmla="*/ 105537 w 2669285"/>
              <a:gd name="connsiteY71" fmla="*/ 200555 h 1225211"/>
              <a:gd name="connsiteX72" fmla="*/ 39910 w 2669285"/>
              <a:gd name="connsiteY72" fmla="*/ 339620 h 1225211"/>
              <a:gd name="connsiteX73" fmla="*/ 26003 w 2669285"/>
              <a:gd name="connsiteY73" fmla="*/ 372387 h 1225211"/>
              <a:gd name="connsiteX74" fmla="*/ 26003 w 2669285"/>
              <a:gd name="connsiteY74" fmla="*/ 852828 h 1225211"/>
              <a:gd name="connsiteX75" fmla="*/ 39910 w 2669285"/>
              <a:gd name="connsiteY75" fmla="*/ 885593 h 1225211"/>
              <a:gd name="connsiteX76" fmla="*/ 93059 w 2669285"/>
              <a:gd name="connsiteY76" fmla="*/ 1005418 h 1225211"/>
              <a:gd name="connsiteX77" fmla="*/ 93059 w 2669285"/>
              <a:gd name="connsiteY77" fmla="*/ 1005513 h 1225211"/>
              <a:gd name="connsiteX78" fmla="*/ 153924 w 2669285"/>
              <a:gd name="connsiteY78" fmla="*/ 1077713 h 1225211"/>
              <a:gd name="connsiteX79" fmla="*/ 290036 w 2669285"/>
              <a:gd name="connsiteY79" fmla="*/ 1117718 h 1225211"/>
              <a:gd name="connsiteX80" fmla="*/ 573500 w 2669285"/>
              <a:gd name="connsiteY80" fmla="*/ 1133910 h 1225211"/>
              <a:gd name="connsiteX81" fmla="*/ 774383 w 2669285"/>
              <a:gd name="connsiteY81" fmla="*/ 1133910 h 1225211"/>
              <a:gd name="connsiteX82" fmla="*/ 813721 w 2669285"/>
              <a:gd name="connsiteY82" fmla="*/ 1204395 h 1225211"/>
              <a:gd name="connsiteX83" fmla="*/ 880301 w 2669285"/>
              <a:gd name="connsiteY83" fmla="*/ 1224874 h 1225211"/>
              <a:gd name="connsiteX84" fmla="*/ 879634 w 2669285"/>
              <a:gd name="connsiteY84" fmla="*/ 1222493 h 1225211"/>
              <a:gd name="connsiteX85" fmla="*/ 849821 w 2669285"/>
              <a:gd name="connsiteY85" fmla="*/ 1134196 h 1225211"/>
              <a:gd name="connsiteX86" fmla="*/ 1081088 w 2669285"/>
              <a:gd name="connsiteY86" fmla="*/ 1136863 h 1225211"/>
              <a:gd name="connsiteX87" fmla="*/ 1412367 w 2669285"/>
              <a:gd name="connsiteY87" fmla="*/ 1136482 h 1225211"/>
              <a:gd name="connsiteX88" fmla="*/ 1417320 w 2669285"/>
              <a:gd name="connsiteY88" fmla="*/ 1136482 h 1225211"/>
              <a:gd name="connsiteX89" fmla="*/ 1731836 w 2669285"/>
              <a:gd name="connsiteY89" fmla="*/ 1136863 h 1225211"/>
              <a:gd name="connsiteX90" fmla="*/ 2211515 w 2669285"/>
              <a:gd name="connsiteY90" fmla="*/ 1125052 h 1225211"/>
              <a:gd name="connsiteX91" fmla="*/ 2379631 w 2669285"/>
              <a:gd name="connsiteY91" fmla="*/ 1119337 h 1225211"/>
              <a:gd name="connsiteX92" fmla="*/ 2454402 w 2669285"/>
              <a:gd name="connsiteY92" fmla="*/ 1120290 h 1225211"/>
              <a:gd name="connsiteX93" fmla="*/ 2547652 w 2669285"/>
              <a:gd name="connsiteY93" fmla="*/ 1092762 h 1225211"/>
              <a:gd name="connsiteX94" fmla="*/ 2585085 w 2669285"/>
              <a:gd name="connsiteY94" fmla="*/ 1029421 h 1225211"/>
              <a:gd name="connsiteX95" fmla="*/ 2588133 w 2669285"/>
              <a:gd name="connsiteY95" fmla="*/ 1024563 h 1225211"/>
              <a:gd name="connsiteX96" fmla="*/ 2591372 w 2669285"/>
              <a:gd name="connsiteY96" fmla="*/ 1019515 h 1225211"/>
              <a:gd name="connsiteX97" fmla="*/ 2597944 w 2669285"/>
              <a:gd name="connsiteY97" fmla="*/ 1008371 h 1225211"/>
              <a:gd name="connsiteX98" fmla="*/ 2597944 w 2669285"/>
              <a:gd name="connsiteY98" fmla="*/ 1008371 h 1225211"/>
              <a:gd name="connsiteX99" fmla="*/ 2600325 w 2669285"/>
              <a:gd name="connsiteY99" fmla="*/ 1003989 h 1225211"/>
              <a:gd name="connsiteX100" fmla="*/ 2600325 w 2669285"/>
              <a:gd name="connsiteY100" fmla="*/ 1003989 h 1225211"/>
              <a:gd name="connsiteX101" fmla="*/ 2669286 w 2669285"/>
              <a:gd name="connsiteY101" fmla="*/ 612798 h 122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669285" h="1225211">
                <a:moveTo>
                  <a:pt x="2669191" y="612988"/>
                </a:moveTo>
                <a:cubicBezTo>
                  <a:pt x="2669191" y="385341"/>
                  <a:pt x="2625757" y="272184"/>
                  <a:pt x="2599563" y="221796"/>
                </a:cubicBezTo>
                <a:cubicBezTo>
                  <a:pt x="2599754" y="221796"/>
                  <a:pt x="2600039" y="221796"/>
                  <a:pt x="2600230" y="221796"/>
                </a:cubicBezTo>
                <a:lnTo>
                  <a:pt x="2597849" y="217415"/>
                </a:lnTo>
                <a:cubicBezTo>
                  <a:pt x="2597849" y="217415"/>
                  <a:pt x="2597468" y="217415"/>
                  <a:pt x="2597277" y="217415"/>
                </a:cubicBezTo>
                <a:cubicBezTo>
                  <a:pt x="2593753" y="210842"/>
                  <a:pt x="2590610" y="205508"/>
                  <a:pt x="2588038" y="201222"/>
                </a:cubicBezTo>
                <a:lnTo>
                  <a:pt x="2588038" y="201222"/>
                </a:lnTo>
                <a:cubicBezTo>
                  <a:pt x="2586895" y="199412"/>
                  <a:pt x="2585847" y="197793"/>
                  <a:pt x="2584990" y="196364"/>
                </a:cubicBezTo>
                <a:cubicBezTo>
                  <a:pt x="2566416" y="166456"/>
                  <a:pt x="2562035" y="144929"/>
                  <a:pt x="2547557" y="133118"/>
                </a:cubicBezTo>
                <a:cubicBezTo>
                  <a:pt x="2544985" y="131023"/>
                  <a:pt x="2542128" y="129118"/>
                  <a:pt x="2539174" y="127213"/>
                </a:cubicBezTo>
                <a:cubicBezTo>
                  <a:pt x="2538889" y="127022"/>
                  <a:pt x="2538603" y="126832"/>
                  <a:pt x="2538317" y="126641"/>
                </a:cubicBezTo>
                <a:cubicBezTo>
                  <a:pt x="2535460" y="124927"/>
                  <a:pt x="2532507" y="123403"/>
                  <a:pt x="2529364" y="121974"/>
                </a:cubicBezTo>
                <a:cubicBezTo>
                  <a:pt x="2528792" y="121688"/>
                  <a:pt x="2528316" y="121498"/>
                  <a:pt x="2527745" y="121212"/>
                </a:cubicBezTo>
                <a:cubicBezTo>
                  <a:pt x="2524697" y="119879"/>
                  <a:pt x="2521553" y="118640"/>
                  <a:pt x="2518315" y="117497"/>
                </a:cubicBezTo>
                <a:cubicBezTo>
                  <a:pt x="2517553" y="117212"/>
                  <a:pt x="2516886" y="117021"/>
                  <a:pt x="2516124" y="116735"/>
                </a:cubicBezTo>
                <a:cubicBezTo>
                  <a:pt x="2512981" y="115688"/>
                  <a:pt x="2509742" y="114735"/>
                  <a:pt x="2506409" y="113783"/>
                </a:cubicBezTo>
                <a:cubicBezTo>
                  <a:pt x="2505456" y="113497"/>
                  <a:pt x="2504599" y="113306"/>
                  <a:pt x="2503646" y="113116"/>
                </a:cubicBezTo>
                <a:cubicBezTo>
                  <a:pt x="2500408" y="112259"/>
                  <a:pt x="2497170" y="111497"/>
                  <a:pt x="2493836" y="110830"/>
                </a:cubicBezTo>
                <a:cubicBezTo>
                  <a:pt x="2492693" y="110639"/>
                  <a:pt x="2491645" y="110449"/>
                  <a:pt x="2490502" y="110163"/>
                </a:cubicBezTo>
                <a:cubicBezTo>
                  <a:pt x="2487740" y="109687"/>
                  <a:pt x="2484978" y="109115"/>
                  <a:pt x="2482215" y="108734"/>
                </a:cubicBezTo>
                <a:cubicBezTo>
                  <a:pt x="2480405" y="108449"/>
                  <a:pt x="2478596" y="108163"/>
                  <a:pt x="2476786" y="107972"/>
                </a:cubicBezTo>
                <a:cubicBezTo>
                  <a:pt x="2474690" y="107687"/>
                  <a:pt x="2472595" y="107401"/>
                  <a:pt x="2470499" y="107210"/>
                </a:cubicBezTo>
                <a:cubicBezTo>
                  <a:pt x="2467547" y="106829"/>
                  <a:pt x="2464594" y="106544"/>
                  <a:pt x="2461641" y="106258"/>
                </a:cubicBezTo>
                <a:cubicBezTo>
                  <a:pt x="2460593" y="106163"/>
                  <a:pt x="2459546" y="106067"/>
                  <a:pt x="2458403" y="105972"/>
                </a:cubicBezTo>
                <a:cubicBezTo>
                  <a:pt x="2456974" y="105877"/>
                  <a:pt x="2455545" y="105686"/>
                  <a:pt x="2454212" y="105591"/>
                </a:cubicBezTo>
                <a:cubicBezTo>
                  <a:pt x="2437543" y="104448"/>
                  <a:pt x="2421731" y="104448"/>
                  <a:pt x="2408968" y="104829"/>
                </a:cubicBezTo>
                <a:cubicBezTo>
                  <a:pt x="2408968" y="104829"/>
                  <a:pt x="2408777" y="104829"/>
                  <a:pt x="2408777" y="104829"/>
                </a:cubicBezTo>
                <a:cubicBezTo>
                  <a:pt x="2407349" y="104829"/>
                  <a:pt x="2405920" y="104829"/>
                  <a:pt x="2404491" y="104924"/>
                </a:cubicBezTo>
                <a:cubicBezTo>
                  <a:pt x="2404110" y="104924"/>
                  <a:pt x="2403634" y="104924"/>
                  <a:pt x="2403253" y="104924"/>
                </a:cubicBezTo>
                <a:cubicBezTo>
                  <a:pt x="2402110" y="104924"/>
                  <a:pt x="2400967" y="104924"/>
                  <a:pt x="2399919" y="105020"/>
                </a:cubicBezTo>
                <a:cubicBezTo>
                  <a:pt x="2399348" y="105020"/>
                  <a:pt x="2398871" y="105020"/>
                  <a:pt x="2398300" y="105020"/>
                </a:cubicBezTo>
                <a:cubicBezTo>
                  <a:pt x="2397443" y="105020"/>
                  <a:pt x="2396490" y="105020"/>
                  <a:pt x="2395728" y="105115"/>
                </a:cubicBezTo>
                <a:cubicBezTo>
                  <a:pt x="2395061" y="105115"/>
                  <a:pt x="2394395" y="105115"/>
                  <a:pt x="2393728" y="105210"/>
                </a:cubicBezTo>
                <a:cubicBezTo>
                  <a:pt x="2393061" y="105210"/>
                  <a:pt x="2392394" y="105210"/>
                  <a:pt x="2391823" y="105305"/>
                </a:cubicBezTo>
                <a:cubicBezTo>
                  <a:pt x="2391156" y="105305"/>
                  <a:pt x="2390489" y="105305"/>
                  <a:pt x="2389823" y="105401"/>
                </a:cubicBezTo>
                <a:cubicBezTo>
                  <a:pt x="2389251" y="105401"/>
                  <a:pt x="2388775" y="105401"/>
                  <a:pt x="2388203" y="105496"/>
                </a:cubicBezTo>
                <a:cubicBezTo>
                  <a:pt x="2387632" y="105496"/>
                  <a:pt x="2387060" y="105496"/>
                  <a:pt x="2386489" y="105591"/>
                </a:cubicBezTo>
                <a:cubicBezTo>
                  <a:pt x="2386013" y="105591"/>
                  <a:pt x="2385632" y="105591"/>
                  <a:pt x="2385155" y="105686"/>
                </a:cubicBezTo>
                <a:cubicBezTo>
                  <a:pt x="2384584" y="105686"/>
                  <a:pt x="2384108" y="105686"/>
                  <a:pt x="2383631" y="105782"/>
                </a:cubicBezTo>
                <a:cubicBezTo>
                  <a:pt x="2383346" y="105782"/>
                  <a:pt x="2383060" y="105782"/>
                  <a:pt x="2382774" y="105782"/>
                </a:cubicBezTo>
                <a:cubicBezTo>
                  <a:pt x="2382203" y="105782"/>
                  <a:pt x="2381726" y="105782"/>
                  <a:pt x="2381345" y="105877"/>
                </a:cubicBezTo>
                <a:cubicBezTo>
                  <a:pt x="2381250" y="105877"/>
                  <a:pt x="2381155" y="105877"/>
                  <a:pt x="2381060" y="105877"/>
                </a:cubicBezTo>
                <a:cubicBezTo>
                  <a:pt x="2380107" y="105877"/>
                  <a:pt x="2379536" y="106067"/>
                  <a:pt x="2379536" y="106067"/>
                </a:cubicBezTo>
                <a:lnTo>
                  <a:pt x="2211419" y="100352"/>
                </a:lnTo>
                <a:cubicBezTo>
                  <a:pt x="2161985" y="99209"/>
                  <a:pt x="1731740" y="88541"/>
                  <a:pt x="1731740" y="88541"/>
                </a:cubicBezTo>
                <a:cubicBezTo>
                  <a:pt x="1728883" y="88541"/>
                  <a:pt x="1725644" y="88541"/>
                  <a:pt x="1722406" y="88541"/>
                </a:cubicBezTo>
                <a:cubicBezTo>
                  <a:pt x="1721263" y="88541"/>
                  <a:pt x="1720120" y="88541"/>
                  <a:pt x="1718977" y="88541"/>
                </a:cubicBezTo>
                <a:cubicBezTo>
                  <a:pt x="1716310" y="88541"/>
                  <a:pt x="1713452" y="88541"/>
                  <a:pt x="1710500" y="88541"/>
                </a:cubicBezTo>
                <a:cubicBezTo>
                  <a:pt x="1690688" y="88637"/>
                  <a:pt x="1665732" y="88732"/>
                  <a:pt x="1637443" y="88732"/>
                </a:cubicBezTo>
                <a:cubicBezTo>
                  <a:pt x="1575054" y="88827"/>
                  <a:pt x="1496092" y="88827"/>
                  <a:pt x="1417320" y="88732"/>
                </a:cubicBezTo>
                <a:cubicBezTo>
                  <a:pt x="1415701" y="88732"/>
                  <a:pt x="1414082" y="88732"/>
                  <a:pt x="1412367" y="88732"/>
                </a:cubicBezTo>
                <a:cubicBezTo>
                  <a:pt x="1385507" y="88732"/>
                  <a:pt x="1081088" y="88351"/>
                  <a:pt x="1081088" y="88351"/>
                </a:cubicBezTo>
                <a:cubicBezTo>
                  <a:pt x="1030700" y="89875"/>
                  <a:pt x="940403" y="90637"/>
                  <a:pt x="849821" y="91018"/>
                </a:cubicBezTo>
                <a:cubicBezTo>
                  <a:pt x="860965" y="68729"/>
                  <a:pt x="876300" y="14627"/>
                  <a:pt x="879634" y="2721"/>
                </a:cubicBezTo>
                <a:cubicBezTo>
                  <a:pt x="880110" y="1197"/>
                  <a:pt x="880301" y="340"/>
                  <a:pt x="880301" y="340"/>
                </a:cubicBezTo>
                <a:cubicBezTo>
                  <a:pt x="862298" y="-2041"/>
                  <a:pt x="830390" y="8436"/>
                  <a:pt x="813721" y="20819"/>
                </a:cubicBezTo>
                <a:cubicBezTo>
                  <a:pt x="798290" y="32249"/>
                  <a:pt x="778097" y="74159"/>
                  <a:pt x="774383" y="91304"/>
                </a:cubicBezTo>
                <a:cubicBezTo>
                  <a:pt x="665702" y="91494"/>
                  <a:pt x="573500" y="91304"/>
                  <a:pt x="573500" y="91304"/>
                </a:cubicBezTo>
                <a:cubicBezTo>
                  <a:pt x="433673" y="79874"/>
                  <a:pt x="290036" y="107496"/>
                  <a:pt x="290036" y="107496"/>
                </a:cubicBezTo>
                <a:cubicBezTo>
                  <a:pt x="193929" y="115116"/>
                  <a:pt x="153924" y="147406"/>
                  <a:pt x="153924" y="147406"/>
                </a:cubicBezTo>
                <a:cubicBezTo>
                  <a:pt x="151162" y="149501"/>
                  <a:pt x="148590" y="151692"/>
                  <a:pt x="145923" y="154073"/>
                </a:cubicBezTo>
                <a:cubicBezTo>
                  <a:pt x="145066" y="154835"/>
                  <a:pt x="144209" y="155597"/>
                  <a:pt x="143351" y="156359"/>
                </a:cubicBezTo>
                <a:cubicBezTo>
                  <a:pt x="141542" y="157979"/>
                  <a:pt x="139827" y="159598"/>
                  <a:pt x="138113" y="161312"/>
                </a:cubicBezTo>
                <a:cubicBezTo>
                  <a:pt x="137160" y="162265"/>
                  <a:pt x="136208" y="163122"/>
                  <a:pt x="135350" y="164075"/>
                </a:cubicBezTo>
                <a:cubicBezTo>
                  <a:pt x="133636" y="165789"/>
                  <a:pt x="131921" y="167599"/>
                  <a:pt x="130302" y="169409"/>
                </a:cubicBezTo>
                <a:cubicBezTo>
                  <a:pt x="129540" y="170266"/>
                  <a:pt x="128683" y="171028"/>
                  <a:pt x="127921" y="171885"/>
                </a:cubicBezTo>
                <a:cubicBezTo>
                  <a:pt x="125635" y="174457"/>
                  <a:pt x="123349" y="177029"/>
                  <a:pt x="121158" y="179791"/>
                </a:cubicBezTo>
                <a:cubicBezTo>
                  <a:pt x="120396" y="180648"/>
                  <a:pt x="119729" y="181601"/>
                  <a:pt x="118967" y="182458"/>
                </a:cubicBezTo>
                <a:cubicBezTo>
                  <a:pt x="117443" y="184363"/>
                  <a:pt x="115824" y="186363"/>
                  <a:pt x="114300" y="188363"/>
                </a:cubicBezTo>
                <a:cubicBezTo>
                  <a:pt x="113443" y="189506"/>
                  <a:pt x="112586" y="190554"/>
                  <a:pt x="111824" y="191697"/>
                </a:cubicBezTo>
                <a:cubicBezTo>
                  <a:pt x="110395" y="193697"/>
                  <a:pt x="108871" y="195698"/>
                  <a:pt x="107537" y="197698"/>
                </a:cubicBezTo>
                <a:cubicBezTo>
                  <a:pt x="106871" y="198650"/>
                  <a:pt x="106204" y="199603"/>
                  <a:pt x="105537" y="200555"/>
                </a:cubicBezTo>
                <a:cubicBezTo>
                  <a:pt x="62198" y="263039"/>
                  <a:pt x="39910" y="339620"/>
                  <a:pt x="39910" y="339620"/>
                </a:cubicBezTo>
                <a:cubicBezTo>
                  <a:pt x="34766" y="348098"/>
                  <a:pt x="30099" y="359147"/>
                  <a:pt x="26003" y="372387"/>
                </a:cubicBezTo>
                <a:cubicBezTo>
                  <a:pt x="-8668" y="482781"/>
                  <a:pt x="-8668" y="742433"/>
                  <a:pt x="26003" y="852828"/>
                </a:cubicBezTo>
                <a:cubicBezTo>
                  <a:pt x="30194" y="866067"/>
                  <a:pt x="34766" y="877116"/>
                  <a:pt x="39910" y="885593"/>
                </a:cubicBezTo>
                <a:cubicBezTo>
                  <a:pt x="39910" y="885593"/>
                  <a:pt x="57912" y="947506"/>
                  <a:pt x="93059" y="1005418"/>
                </a:cubicBezTo>
                <a:cubicBezTo>
                  <a:pt x="93059" y="1005418"/>
                  <a:pt x="93059" y="1005447"/>
                  <a:pt x="93059" y="1005513"/>
                </a:cubicBezTo>
                <a:cubicBezTo>
                  <a:pt x="109538" y="1032755"/>
                  <a:pt x="129921" y="1059139"/>
                  <a:pt x="153924" y="1077713"/>
                </a:cubicBezTo>
                <a:cubicBezTo>
                  <a:pt x="153924" y="1077713"/>
                  <a:pt x="193929" y="1110098"/>
                  <a:pt x="290036" y="1117718"/>
                </a:cubicBezTo>
                <a:cubicBezTo>
                  <a:pt x="290036" y="1117718"/>
                  <a:pt x="433673" y="1145245"/>
                  <a:pt x="573500" y="1133910"/>
                </a:cubicBezTo>
                <a:cubicBezTo>
                  <a:pt x="573500" y="1133910"/>
                  <a:pt x="665607" y="1133625"/>
                  <a:pt x="774383" y="1133910"/>
                </a:cubicBezTo>
                <a:cubicBezTo>
                  <a:pt x="778097" y="1151055"/>
                  <a:pt x="798290" y="1192965"/>
                  <a:pt x="813721" y="1204395"/>
                </a:cubicBezTo>
                <a:cubicBezTo>
                  <a:pt x="830390" y="1216683"/>
                  <a:pt x="862203" y="1227255"/>
                  <a:pt x="880301" y="1224874"/>
                </a:cubicBezTo>
                <a:cubicBezTo>
                  <a:pt x="880301" y="1224874"/>
                  <a:pt x="880015" y="1224017"/>
                  <a:pt x="879634" y="1222493"/>
                </a:cubicBezTo>
                <a:cubicBezTo>
                  <a:pt x="876300" y="1210491"/>
                  <a:pt x="860965" y="1156485"/>
                  <a:pt x="849821" y="1134196"/>
                </a:cubicBezTo>
                <a:cubicBezTo>
                  <a:pt x="940403" y="1134577"/>
                  <a:pt x="1030700" y="1135339"/>
                  <a:pt x="1081088" y="1136863"/>
                </a:cubicBezTo>
                <a:cubicBezTo>
                  <a:pt x="1081088" y="1136863"/>
                  <a:pt x="1385507" y="1136482"/>
                  <a:pt x="1412367" y="1136482"/>
                </a:cubicBezTo>
                <a:cubicBezTo>
                  <a:pt x="1413986" y="1136482"/>
                  <a:pt x="1415606" y="1136482"/>
                  <a:pt x="1417320" y="1136482"/>
                </a:cubicBezTo>
                <a:cubicBezTo>
                  <a:pt x="1546098" y="1136387"/>
                  <a:pt x="1675543" y="1136482"/>
                  <a:pt x="1731836" y="1136863"/>
                </a:cubicBezTo>
                <a:cubicBezTo>
                  <a:pt x="1731836" y="1136863"/>
                  <a:pt x="2162080" y="1126195"/>
                  <a:pt x="2211515" y="1125052"/>
                </a:cubicBezTo>
                <a:lnTo>
                  <a:pt x="2379631" y="1119337"/>
                </a:lnTo>
                <a:cubicBezTo>
                  <a:pt x="2379631" y="1119337"/>
                  <a:pt x="2414588" y="1122957"/>
                  <a:pt x="2454402" y="1120290"/>
                </a:cubicBezTo>
                <a:cubicBezTo>
                  <a:pt x="2488311" y="1117908"/>
                  <a:pt x="2525649" y="1110860"/>
                  <a:pt x="2547652" y="1092762"/>
                </a:cubicBezTo>
                <a:cubicBezTo>
                  <a:pt x="2562130" y="1080856"/>
                  <a:pt x="2566511" y="1059425"/>
                  <a:pt x="2585085" y="1029421"/>
                </a:cubicBezTo>
                <a:cubicBezTo>
                  <a:pt x="2586038" y="1027897"/>
                  <a:pt x="2586990" y="1026373"/>
                  <a:pt x="2588133" y="1024563"/>
                </a:cubicBezTo>
                <a:cubicBezTo>
                  <a:pt x="2589086" y="1023039"/>
                  <a:pt x="2590229" y="1021420"/>
                  <a:pt x="2591372" y="1019515"/>
                </a:cubicBezTo>
                <a:cubicBezTo>
                  <a:pt x="2593372" y="1016277"/>
                  <a:pt x="2595658" y="1012562"/>
                  <a:pt x="2597944" y="1008371"/>
                </a:cubicBezTo>
                <a:cubicBezTo>
                  <a:pt x="2597944" y="1008371"/>
                  <a:pt x="2597944" y="1008371"/>
                  <a:pt x="2597944" y="1008371"/>
                </a:cubicBezTo>
                <a:lnTo>
                  <a:pt x="2600325" y="1003989"/>
                </a:lnTo>
                <a:lnTo>
                  <a:pt x="2600325" y="1003989"/>
                </a:lnTo>
                <a:cubicBezTo>
                  <a:pt x="2627281" y="953602"/>
                  <a:pt x="2669286" y="840540"/>
                  <a:pt x="2669286" y="612798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marL="533410" indent="-533410">
              <a:buFont typeface="Wingdings" panose="05000000000000000000" pitchFamily="2" charset="2"/>
              <a:buChar char="§"/>
            </a:pPr>
            <a:endParaRPr lang="en-US" sz="3493">
              <a:latin typeface="Lato" panose="020F0502020204030203" pitchFamily="34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320B230-6F23-901D-7A8C-98E0069148D2}"/>
              </a:ext>
            </a:extLst>
          </p:cNvPr>
          <p:cNvCxnSpPr>
            <a:cxnSpLocks/>
          </p:cNvCxnSpPr>
          <p:nvPr/>
        </p:nvCxnSpPr>
        <p:spPr>
          <a:xfrm flipV="1">
            <a:off x="9384696" y="3660906"/>
            <a:ext cx="0" cy="5912874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52E427D0-5A10-A478-C07F-B1C65C3E5367}"/>
              </a:ext>
            </a:extLst>
          </p:cNvPr>
          <p:cNvSpPr/>
          <p:nvPr/>
        </p:nvSpPr>
        <p:spPr>
          <a:xfrm>
            <a:off x="13501553" y="10905667"/>
            <a:ext cx="377214" cy="3772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33410" indent="-533410">
              <a:buFont typeface="Wingdings" panose="05000000000000000000" pitchFamily="2" charset="2"/>
              <a:buChar char="§"/>
            </a:pPr>
            <a:endParaRPr lang="de-DE" sz="3493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920C234-A6AF-72C3-4980-BFCBE153F808}"/>
              </a:ext>
            </a:extLst>
          </p:cNvPr>
          <p:cNvSpPr/>
          <p:nvPr/>
        </p:nvSpPr>
        <p:spPr>
          <a:xfrm>
            <a:off x="11129216" y="10800373"/>
            <a:ext cx="556377" cy="587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33410" indent="-533410">
              <a:buFont typeface="Wingdings" panose="05000000000000000000" pitchFamily="2" charset="2"/>
              <a:buChar char="§"/>
            </a:pPr>
            <a:endParaRPr lang="de-DE" sz="3493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531CF53E-A03D-7C15-A87B-1A9F231116C8}"/>
              </a:ext>
            </a:extLst>
          </p:cNvPr>
          <p:cNvCxnSpPr>
            <a:cxnSpLocks/>
          </p:cNvCxnSpPr>
          <p:nvPr/>
        </p:nvCxnSpPr>
        <p:spPr>
          <a:xfrm flipV="1">
            <a:off x="18900183" y="10930848"/>
            <a:ext cx="1242481" cy="326851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2EF8000A-B3F4-5CB9-3E90-0DDDF8570A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694727" y="10957073"/>
            <a:ext cx="1389498" cy="274398"/>
          </a:xfrm>
          <a:prstGeom prst="bentConnector3">
            <a:avLst>
              <a:gd name="adj1" fmla="val 50000"/>
            </a:avLst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1FFF4277-34CC-55DB-3711-B6EDFF412D68}"/>
              </a:ext>
            </a:extLst>
          </p:cNvPr>
          <p:cNvSpPr txBox="1"/>
          <p:nvPr/>
        </p:nvSpPr>
        <p:spPr>
          <a:xfrm>
            <a:off x="4740003" y="11644446"/>
            <a:ext cx="2337178" cy="6894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2240" dirty="0">
                <a:latin typeface="+mj-lt"/>
              </a:rPr>
              <a:t>High-Performance</a:t>
            </a:r>
          </a:p>
          <a:p>
            <a:pPr algn="ctr"/>
            <a:r>
              <a:rPr lang="de-DE" sz="2240" dirty="0" err="1">
                <a:latin typeface="+mj-lt"/>
              </a:rPr>
              <a:t>Compute</a:t>
            </a:r>
            <a:endParaRPr lang="de-DE" sz="2240" dirty="0">
              <a:latin typeface="+mj-lt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BFF8DD6-3B14-4CBD-D0F2-ED74AC4D104C}"/>
              </a:ext>
            </a:extLst>
          </p:cNvPr>
          <p:cNvSpPr txBox="1"/>
          <p:nvPr/>
        </p:nvSpPr>
        <p:spPr>
          <a:xfrm>
            <a:off x="7831241" y="11685763"/>
            <a:ext cx="1950855" cy="6894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2240" dirty="0">
                <a:latin typeface="+mj-lt"/>
              </a:rPr>
              <a:t>Zone Gateway </a:t>
            </a:r>
            <a:br>
              <a:rPr lang="de-DE" sz="2240" dirty="0">
                <a:latin typeface="+mj-lt"/>
              </a:rPr>
            </a:br>
            <a:r>
              <a:rPr lang="de-DE" sz="2240" dirty="0">
                <a:latin typeface="+mj-lt"/>
              </a:rPr>
              <a:t>OR Controller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22EC8F8-65FD-EF53-B552-7E6B3844AFFE}"/>
              </a:ext>
            </a:extLst>
          </p:cNvPr>
          <p:cNvSpPr txBox="1"/>
          <p:nvPr/>
        </p:nvSpPr>
        <p:spPr>
          <a:xfrm>
            <a:off x="11198999" y="11644446"/>
            <a:ext cx="605935" cy="34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2240" dirty="0">
                <a:latin typeface="+mj-lt"/>
              </a:rPr>
              <a:t>ECU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CE330EE-37BE-B489-B353-F1EF7CBDDCB1}"/>
              </a:ext>
            </a:extLst>
          </p:cNvPr>
          <p:cNvSpPr txBox="1"/>
          <p:nvPr/>
        </p:nvSpPr>
        <p:spPr>
          <a:xfrm>
            <a:off x="13178117" y="11551495"/>
            <a:ext cx="1074012" cy="6894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2240" dirty="0">
                <a:latin typeface="+mj-lt"/>
              </a:rPr>
              <a:t>Sensor /</a:t>
            </a:r>
          </a:p>
          <a:p>
            <a:pPr algn="ctr"/>
            <a:r>
              <a:rPr lang="de-DE" sz="2240" dirty="0" err="1">
                <a:latin typeface="+mj-lt"/>
              </a:rPr>
              <a:t>Actuator</a:t>
            </a:r>
            <a:endParaRPr lang="de-DE" sz="2240" dirty="0">
              <a:latin typeface="+mj-lt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C6B9ED8-E219-103A-02E3-9580DB16BF3E}"/>
              </a:ext>
            </a:extLst>
          </p:cNvPr>
          <p:cNvSpPr txBox="1"/>
          <p:nvPr/>
        </p:nvSpPr>
        <p:spPr>
          <a:xfrm>
            <a:off x="15862077" y="11571035"/>
            <a:ext cx="1090042" cy="34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2240" dirty="0">
                <a:latin typeface="+mj-lt"/>
              </a:rPr>
              <a:t>Ethernet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D6E428D-F001-5EE2-E93A-5023633D2238}"/>
              </a:ext>
            </a:extLst>
          </p:cNvPr>
          <p:cNvSpPr txBox="1"/>
          <p:nvPr/>
        </p:nvSpPr>
        <p:spPr>
          <a:xfrm>
            <a:off x="17975595" y="11589386"/>
            <a:ext cx="3128371" cy="689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240" dirty="0">
                <a:latin typeface="+mj-lt"/>
              </a:rPr>
              <a:t>CAN, CAN-FD, </a:t>
            </a:r>
            <a:br>
              <a:rPr lang="de-DE" sz="2240" dirty="0">
                <a:latin typeface="+mj-lt"/>
              </a:rPr>
            </a:br>
            <a:r>
              <a:rPr lang="de-DE" sz="2240" dirty="0">
                <a:latin typeface="+mj-lt"/>
              </a:rPr>
              <a:t>LIN, </a:t>
            </a:r>
            <a:r>
              <a:rPr lang="de-DE" sz="2240" dirty="0" err="1">
                <a:latin typeface="+mj-lt"/>
              </a:rPr>
              <a:t>etc</a:t>
            </a:r>
            <a:endParaRPr lang="de-DE" sz="2240" dirty="0">
              <a:latin typeface="+mj-lt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4198833-5B54-3EFC-E191-9AA9D03414BF}"/>
              </a:ext>
            </a:extLst>
          </p:cNvPr>
          <p:cNvCxnSpPr>
            <a:cxnSpLocks/>
          </p:cNvCxnSpPr>
          <p:nvPr/>
        </p:nvCxnSpPr>
        <p:spPr>
          <a:xfrm flipV="1">
            <a:off x="14257562" y="3660897"/>
            <a:ext cx="0" cy="5912874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7FA06BD-F006-9C00-545A-3F15BB419BD1}"/>
              </a:ext>
            </a:extLst>
          </p:cNvPr>
          <p:cNvSpPr txBox="1"/>
          <p:nvPr/>
        </p:nvSpPr>
        <p:spPr>
          <a:xfrm>
            <a:off x="6745874" y="3091159"/>
            <a:ext cx="1497205" cy="34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2240" b="1" dirty="0">
                <a:solidFill>
                  <a:schemeClr val="bg1"/>
                </a:solidFill>
                <a:latin typeface="+mj-lt"/>
              </a:rPr>
              <a:t>Front Zone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3DB3C14-431C-A6B9-3553-0074FB01A60A}"/>
              </a:ext>
            </a:extLst>
          </p:cNvPr>
          <p:cNvSpPr txBox="1"/>
          <p:nvPr/>
        </p:nvSpPr>
        <p:spPr>
          <a:xfrm>
            <a:off x="11116189" y="3091157"/>
            <a:ext cx="1755289" cy="34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2240" b="1" dirty="0">
                <a:solidFill>
                  <a:schemeClr val="bg1"/>
                </a:solidFill>
                <a:latin typeface="+mj-lt"/>
              </a:rPr>
              <a:t>Central Zone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85B917-470F-3049-3155-30939FF1EDD5}"/>
              </a:ext>
            </a:extLst>
          </p:cNvPr>
          <p:cNvSpPr txBox="1"/>
          <p:nvPr/>
        </p:nvSpPr>
        <p:spPr>
          <a:xfrm>
            <a:off x="15051371" y="3091159"/>
            <a:ext cx="1404231" cy="34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2240" b="1" dirty="0" err="1">
                <a:solidFill>
                  <a:schemeClr val="bg1"/>
                </a:solidFill>
                <a:latin typeface="+mj-lt"/>
              </a:rPr>
              <a:t>Rear</a:t>
            </a:r>
            <a:r>
              <a:rPr lang="de-DE" sz="2240" b="1" dirty="0">
                <a:solidFill>
                  <a:schemeClr val="bg1"/>
                </a:solidFill>
                <a:latin typeface="+mj-lt"/>
              </a:rPr>
              <a:t> Zone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300956F-589B-E613-77F9-FDCFEC3BF7DC}"/>
              </a:ext>
            </a:extLst>
          </p:cNvPr>
          <p:cNvSpPr/>
          <p:nvPr/>
        </p:nvSpPr>
        <p:spPr>
          <a:xfrm>
            <a:off x="10023184" y="5640990"/>
            <a:ext cx="3714353" cy="188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33410" indent="-533410">
              <a:buFont typeface="Wingdings" panose="05000000000000000000" pitchFamily="2" charset="2"/>
              <a:buChar char="§"/>
            </a:pPr>
            <a:endParaRPr lang="de-DE" sz="3493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8C1A005-E0D5-7645-76A2-45561581FFEA}"/>
              </a:ext>
            </a:extLst>
          </p:cNvPr>
          <p:cNvSpPr txBox="1"/>
          <p:nvPr/>
        </p:nvSpPr>
        <p:spPr>
          <a:xfrm>
            <a:off x="10908312" y="5787031"/>
            <a:ext cx="2330766" cy="34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2240" b="1" dirty="0">
                <a:latin typeface="+mj-lt"/>
              </a:rPr>
              <a:t>Vehicle </a:t>
            </a:r>
            <a:r>
              <a:rPr lang="de-DE" sz="2240" b="1" dirty="0" err="1">
                <a:latin typeface="+mj-lt"/>
              </a:rPr>
              <a:t>Compute</a:t>
            </a:r>
            <a:endParaRPr lang="de-DE" sz="2240" b="1" dirty="0">
              <a:latin typeface="+mj-lt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9B3ED48-5FA9-5768-E83A-54DB89FC0F06}"/>
              </a:ext>
            </a:extLst>
          </p:cNvPr>
          <p:cNvSpPr/>
          <p:nvPr/>
        </p:nvSpPr>
        <p:spPr>
          <a:xfrm>
            <a:off x="12004043" y="6431215"/>
            <a:ext cx="1202557" cy="865799"/>
          </a:xfrm>
          <a:prstGeom prst="rect">
            <a:avLst/>
          </a:prstGeom>
          <a:solidFill>
            <a:srgbClr val="7E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240" dirty="0">
                <a:solidFill>
                  <a:schemeClr val="bg1"/>
                </a:solidFill>
                <a:latin typeface="Lato" panose="020F0502020204030203" pitchFamily="34" charset="0"/>
              </a:rPr>
              <a:t>Display Control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EB81B25-F730-7FBE-C151-C7EB0943ECF0}"/>
              </a:ext>
            </a:extLst>
          </p:cNvPr>
          <p:cNvSpPr/>
          <p:nvPr/>
        </p:nvSpPr>
        <p:spPr>
          <a:xfrm>
            <a:off x="14615046" y="6193414"/>
            <a:ext cx="1044850" cy="752255"/>
          </a:xfrm>
          <a:prstGeom prst="rect">
            <a:avLst/>
          </a:prstGeom>
          <a:solidFill>
            <a:srgbClr val="648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Rear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 Zone Control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F98449D-D4E6-141C-7BC5-1D06E3AE9114}"/>
              </a:ext>
            </a:extLst>
          </p:cNvPr>
          <p:cNvGrpSpPr/>
          <p:nvPr/>
        </p:nvGrpSpPr>
        <p:grpSpPr>
          <a:xfrm flipH="1">
            <a:off x="15938083" y="5017839"/>
            <a:ext cx="1780720" cy="981734"/>
            <a:chOff x="2736613" y="2285870"/>
            <a:chExt cx="953957" cy="525929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8DD5E06-D270-E462-CB35-C0433DBA41F5}"/>
                </a:ext>
              </a:extLst>
            </p:cNvPr>
            <p:cNvSpPr/>
            <p:nvPr/>
          </p:nvSpPr>
          <p:spPr>
            <a:xfrm>
              <a:off x="3198251" y="2385193"/>
              <a:ext cx="492319" cy="3148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800" dirty="0">
                  <a:solidFill>
                    <a:schemeClr val="tx1"/>
                  </a:solidFill>
                  <a:latin typeface="Lato" panose="020F0502020204030203" pitchFamily="34" charset="0"/>
                </a:rPr>
                <a:t>Sensor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5474974-69D9-C3FE-3046-39C2FE837E11}"/>
                </a:ext>
              </a:extLst>
            </p:cNvPr>
            <p:cNvSpPr/>
            <p:nvPr/>
          </p:nvSpPr>
          <p:spPr>
            <a:xfrm>
              <a:off x="2736613" y="2285870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9D46316E-88CB-29A8-8714-AE530B6ACE77}"/>
                </a:ext>
              </a:extLst>
            </p:cNvPr>
            <p:cNvSpPr/>
            <p:nvPr/>
          </p:nvSpPr>
          <p:spPr>
            <a:xfrm>
              <a:off x="2736613" y="2609720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46" name="Verbinder: gewinkelt 45">
              <a:extLst>
                <a:ext uri="{FF2B5EF4-FFF2-40B4-BE49-F238E27FC236}">
                  <a16:creationId xmlns:a16="http://schemas.microsoft.com/office/drawing/2014/main" id="{AEB00699-2CF4-2502-E99A-14460F00AD6A}"/>
                </a:ext>
              </a:extLst>
            </p:cNvPr>
            <p:cNvCxnSpPr>
              <a:cxnSpLocks/>
              <a:stCxn id="44" idx="6"/>
              <a:endCxn id="43" idx="1"/>
            </p:cNvCxnSpPr>
            <p:nvPr/>
          </p:nvCxnSpPr>
          <p:spPr>
            <a:xfrm rot="10800000" flipH="1" flipV="1">
              <a:off x="2938692" y="2386909"/>
              <a:ext cx="259559" cy="155729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Verbinder: gewinkelt 46">
              <a:extLst>
                <a:ext uri="{FF2B5EF4-FFF2-40B4-BE49-F238E27FC236}">
                  <a16:creationId xmlns:a16="http://schemas.microsoft.com/office/drawing/2014/main" id="{3A7FF5C6-2885-7251-8720-43C2B3753557}"/>
                </a:ext>
              </a:extLst>
            </p:cNvPr>
            <p:cNvCxnSpPr>
              <a:cxnSpLocks/>
              <a:stCxn id="45" idx="6"/>
              <a:endCxn id="43" idx="1"/>
            </p:cNvCxnSpPr>
            <p:nvPr/>
          </p:nvCxnSpPr>
          <p:spPr>
            <a:xfrm rot="10800000" flipH="1">
              <a:off x="2938692" y="2542639"/>
              <a:ext cx="259559" cy="168121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EB3E347D-0D65-6DE8-1F25-2514C9586257}"/>
              </a:ext>
            </a:extLst>
          </p:cNvPr>
          <p:cNvCxnSpPr>
            <a:cxnSpLocks/>
            <a:stCxn id="43" idx="2"/>
            <a:endCxn id="41" idx="3"/>
          </p:cNvCxnSpPr>
          <p:nvPr/>
        </p:nvCxnSpPr>
        <p:spPr>
          <a:xfrm rot="5400000">
            <a:off x="15639488" y="5811449"/>
            <a:ext cx="778502" cy="737685"/>
          </a:xfrm>
          <a:prstGeom prst="bentConnector2">
            <a:avLst/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F03D9F8B-3B6F-7816-EE3A-83CD809AAA45}"/>
              </a:ext>
            </a:extLst>
          </p:cNvPr>
          <p:cNvGrpSpPr/>
          <p:nvPr/>
        </p:nvGrpSpPr>
        <p:grpSpPr>
          <a:xfrm flipH="1">
            <a:off x="15946989" y="7139512"/>
            <a:ext cx="1771814" cy="981734"/>
            <a:chOff x="2739983" y="3422481"/>
            <a:chExt cx="949186" cy="525929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5916C36E-1863-94D5-48D3-CD4648435401}"/>
                </a:ext>
              </a:extLst>
            </p:cNvPr>
            <p:cNvSpPr/>
            <p:nvPr/>
          </p:nvSpPr>
          <p:spPr>
            <a:xfrm>
              <a:off x="3201621" y="3521804"/>
              <a:ext cx="487548" cy="3148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800" dirty="0">
                  <a:solidFill>
                    <a:schemeClr val="tx1"/>
                  </a:solidFill>
                  <a:latin typeface="Lato" panose="020F0502020204030203" pitchFamily="34" charset="0"/>
                </a:rPr>
                <a:t>Actor</a:t>
              </a:r>
              <a:endParaRPr lang="de-DE" sz="2000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1A85E91-849E-5829-F2C2-5A689600BE44}"/>
                </a:ext>
              </a:extLst>
            </p:cNvPr>
            <p:cNvSpPr/>
            <p:nvPr/>
          </p:nvSpPr>
          <p:spPr>
            <a:xfrm>
              <a:off x="2739983" y="3422481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BC7DE015-0C36-2915-ABC3-48919CBE8F1B}"/>
                </a:ext>
              </a:extLst>
            </p:cNvPr>
            <p:cNvSpPr/>
            <p:nvPr/>
          </p:nvSpPr>
          <p:spPr>
            <a:xfrm>
              <a:off x="2739983" y="3746331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53" name="Verbinder: gewinkelt 52">
              <a:extLst>
                <a:ext uri="{FF2B5EF4-FFF2-40B4-BE49-F238E27FC236}">
                  <a16:creationId xmlns:a16="http://schemas.microsoft.com/office/drawing/2014/main" id="{496CE05C-89AC-6D36-171E-065B87BD9D0E}"/>
                </a:ext>
              </a:extLst>
            </p:cNvPr>
            <p:cNvCxnSpPr>
              <a:cxnSpLocks/>
              <a:stCxn id="51" idx="6"/>
              <a:endCxn id="50" idx="1"/>
            </p:cNvCxnSpPr>
            <p:nvPr/>
          </p:nvCxnSpPr>
          <p:spPr>
            <a:xfrm rot="10800000" flipH="1" flipV="1">
              <a:off x="2942062" y="3523520"/>
              <a:ext cx="259559" cy="155729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Verbinder: gewinkelt 53">
              <a:extLst>
                <a:ext uri="{FF2B5EF4-FFF2-40B4-BE49-F238E27FC236}">
                  <a16:creationId xmlns:a16="http://schemas.microsoft.com/office/drawing/2014/main" id="{B0A66E9F-264A-6B0A-5872-66609F3403A0}"/>
                </a:ext>
              </a:extLst>
            </p:cNvPr>
            <p:cNvCxnSpPr>
              <a:cxnSpLocks/>
              <a:stCxn id="52" idx="6"/>
              <a:endCxn id="50" idx="1"/>
            </p:cNvCxnSpPr>
            <p:nvPr/>
          </p:nvCxnSpPr>
          <p:spPr>
            <a:xfrm rot="10800000" flipH="1">
              <a:off x="2942062" y="3679250"/>
              <a:ext cx="259559" cy="168121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972011C8-C8D6-D76A-FBBC-34FB7E8F16E4}"/>
              </a:ext>
            </a:extLst>
          </p:cNvPr>
          <p:cNvCxnSpPr>
            <a:cxnSpLocks/>
            <a:stCxn id="50" idx="0"/>
            <a:endCxn id="41" idx="3"/>
          </p:cNvCxnSpPr>
          <p:nvPr/>
        </p:nvCxnSpPr>
        <p:spPr>
          <a:xfrm rot="16200000" flipV="1">
            <a:off x="15653279" y="6576160"/>
            <a:ext cx="755373" cy="742138"/>
          </a:xfrm>
          <a:prstGeom prst="bentConnector2">
            <a:avLst/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137055D-FB12-E956-E80F-92B6F241541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1583224" y="6855618"/>
            <a:ext cx="420818" cy="8497"/>
          </a:xfrm>
          <a:prstGeom prst="bentConnector3">
            <a:avLst>
              <a:gd name="adj1" fmla="val 50000"/>
            </a:avLst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09E20D62-F9C9-5480-5BCE-A7F667E35082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8841565" y="6606248"/>
            <a:ext cx="1140097" cy="558677"/>
          </a:xfrm>
          <a:prstGeom prst="bentConnector3">
            <a:avLst>
              <a:gd name="adj1" fmla="val 25853"/>
            </a:avLst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D8AC35C2-371C-21C3-0571-7A7604D4C438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13737537" y="6569542"/>
            <a:ext cx="877509" cy="114335"/>
          </a:xfrm>
          <a:prstGeom prst="bentConnector3">
            <a:avLst>
              <a:gd name="adj1" fmla="val 50000"/>
            </a:avLst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>
            <a:extLst>
              <a:ext uri="{FF2B5EF4-FFF2-40B4-BE49-F238E27FC236}">
                <a16:creationId xmlns:a16="http://schemas.microsoft.com/office/drawing/2014/main" id="{2505C467-72C7-9039-8F97-44C927B7F408}"/>
              </a:ext>
            </a:extLst>
          </p:cNvPr>
          <p:cNvSpPr/>
          <p:nvPr/>
        </p:nvSpPr>
        <p:spPr>
          <a:xfrm>
            <a:off x="5249888" y="10661374"/>
            <a:ext cx="1202557" cy="8657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240" dirty="0">
                <a:solidFill>
                  <a:schemeClr val="bg1"/>
                </a:solidFill>
                <a:latin typeface="Lato" panose="020F0502020204030203" pitchFamily="34" charset="0"/>
              </a:rPr>
              <a:t>VCU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75E8C8E-6A25-CFAF-BAFB-1CC5DBE7E6AF}"/>
              </a:ext>
            </a:extLst>
          </p:cNvPr>
          <p:cNvSpPr/>
          <p:nvPr/>
        </p:nvSpPr>
        <p:spPr>
          <a:xfrm>
            <a:off x="8268405" y="10718144"/>
            <a:ext cx="1044850" cy="752255"/>
          </a:xfrm>
          <a:prstGeom prst="rect">
            <a:avLst/>
          </a:prstGeom>
          <a:solidFill>
            <a:srgbClr val="648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240" dirty="0">
                <a:solidFill>
                  <a:schemeClr val="bg1"/>
                </a:solidFill>
                <a:latin typeface="Lato" panose="020F0502020204030203" pitchFamily="34" charset="0"/>
              </a:rPr>
              <a:t>G/C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25F1B96-C3F2-32E9-6BAD-E7511D57F8EB}"/>
              </a:ext>
            </a:extLst>
          </p:cNvPr>
          <p:cNvSpPr/>
          <p:nvPr/>
        </p:nvSpPr>
        <p:spPr>
          <a:xfrm>
            <a:off x="2231370" y="10661374"/>
            <a:ext cx="1202557" cy="865799"/>
          </a:xfrm>
          <a:prstGeom prst="rect">
            <a:avLst/>
          </a:prstGeom>
          <a:solidFill>
            <a:srgbClr val="7E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240" dirty="0">
                <a:solidFill>
                  <a:schemeClr val="bg1"/>
                </a:solidFill>
                <a:latin typeface="Lato" panose="020F0502020204030203" pitchFamily="34" charset="0"/>
              </a:rPr>
              <a:t>IVI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DB33234D-AC73-1CEC-4A3E-CAFBE1D244EF}"/>
              </a:ext>
            </a:extLst>
          </p:cNvPr>
          <p:cNvSpPr txBox="1"/>
          <p:nvPr/>
        </p:nvSpPr>
        <p:spPr>
          <a:xfrm>
            <a:off x="2032357" y="11651625"/>
            <a:ext cx="1585369" cy="344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2240" dirty="0">
                <a:latin typeface="+mj-lt"/>
              </a:rPr>
              <a:t>Infotainment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6D9DD7F0-B208-7CFD-DB0D-9FEFD0C5ACB0}"/>
              </a:ext>
            </a:extLst>
          </p:cNvPr>
          <p:cNvSpPr/>
          <p:nvPr/>
        </p:nvSpPr>
        <p:spPr>
          <a:xfrm>
            <a:off x="7796716" y="6230120"/>
            <a:ext cx="1044850" cy="752255"/>
          </a:xfrm>
          <a:prstGeom prst="rect">
            <a:avLst/>
          </a:prstGeom>
          <a:solidFill>
            <a:srgbClr val="648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800" dirty="0">
                <a:solidFill>
                  <a:schemeClr val="bg1"/>
                </a:solidFill>
                <a:latin typeface="Lato" panose="020F0502020204030203" pitchFamily="34" charset="0"/>
              </a:rPr>
              <a:t>Front Zone Control</a:t>
            </a:r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46998098-4CD1-C057-683B-96CA2BA5AD22}"/>
              </a:ext>
            </a:extLst>
          </p:cNvPr>
          <p:cNvGrpSpPr/>
          <p:nvPr/>
        </p:nvGrpSpPr>
        <p:grpSpPr>
          <a:xfrm>
            <a:off x="5110479" y="5058315"/>
            <a:ext cx="1779546" cy="981734"/>
            <a:chOff x="2736613" y="2285870"/>
            <a:chExt cx="953328" cy="525929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F94A4937-66A9-5A89-25A8-4F7013EA3A0E}"/>
                </a:ext>
              </a:extLst>
            </p:cNvPr>
            <p:cNvSpPr/>
            <p:nvPr/>
          </p:nvSpPr>
          <p:spPr>
            <a:xfrm>
              <a:off x="3198251" y="2385193"/>
              <a:ext cx="491690" cy="3148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+mn-cs"/>
                  <a:sym typeface="Arial"/>
                </a:rPr>
                <a:t>Sensor</a:t>
              </a: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F5E92C7-11D1-CFA1-E04D-B9A5C7947A78}"/>
                </a:ext>
              </a:extLst>
            </p:cNvPr>
            <p:cNvSpPr/>
            <p:nvPr/>
          </p:nvSpPr>
          <p:spPr>
            <a:xfrm>
              <a:off x="2736613" y="2285870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F679FBD6-B724-0727-A534-264354D74B0B}"/>
                </a:ext>
              </a:extLst>
            </p:cNvPr>
            <p:cNvSpPr/>
            <p:nvPr/>
          </p:nvSpPr>
          <p:spPr>
            <a:xfrm>
              <a:off x="2736613" y="2609720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99" name="Verbinder: gewinkelt 98">
              <a:extLst>
                <a:ext uri="{FF2B5EF4-FFF2-40B4-BE49-F238E27FC236}">
                  <a16:creationId xmlns:a16="http://schemas.microsoft.com/office/drawing/2014/main" id="{ACA6F743-26EC-AAEE-45B6-B1DD70A9E211}"/>
                </a:ext>
              </a:extLst>
            </p:cNvPr>
            <p:cNvCxnSpPr>
              <a:cxnSpLocks/>
              <a:stCxn id="97" idx="6"/>
              <a:endCxn id="96" idx="1"/>
            </p:cNvCxnSpPr>
            <p:nvPr/>
          </p:nvCxnSpPr>
          <p:spPr>
            <a:xfrm>
              <a:off x="2938692" y="2386909"/>
              <a:ext cx="259559" cy="155729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Verbinder: gewinkelt 99">
              <a:extLst>
                <a:ext uri="{FF2B5EF4-FFF2-40B4-BE49-F238E27FC236}">
                  <a16:creationId xmlns:a16="http://schemas.microsoft.com/office/drawing/2014/main" id="{6D693261-2E8B-94EA-B653-EA8B098F357E}"/>
                </a:ext>
              </a:extLst>
            </p:cNvPr>
            <p:cNvCxnSpPr>
              <a:cxnSpLocks/>
              <a:stCxn id="98" idx="6"/>
              <a:endCxn id="96" idx="1"/>
            </p:cNvCxnSpPr>
            <p:nvPr/>
          </p:nvCxnSpPr>
          <p:spPr>
            <a:xfrm flipV="1">
              <a:off x="2938692" y="2542639"/>
              <a:ext cx="259559" cy="168121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94024E07-C083-FCB1-9C71-1B932F392979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6890025" y="5537617"/>
            <a:ext cx="906691" cy="1068631"/>
          </a:xfrm>
          <a:prstGeom prst="bentConnector3">
            <a:avLst>
              <a:gd name="adj1" fmla="val 50000"/>
            </a:avLst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57F8EE68-D577-3133-CA07-8F6D0CC67BD5}"/>
              </a:ext>
            </a:extLst>
          </p:cNvPr>
          <p:cNvGrpSpPr/>
          <p:nvPr/>
        </p:nvGrpSpPr>
        <p:grpSpPr>
          <a:xfrm>
            <a:off x="5110479" y="7179989"/>
            <a:ext cx="1779546" cy="981734"/>
            <a:chOff x="2739983" y="3422481"/>
            <a:chExt cx="953328" cy="525929"/>
          </a:xfrm>
        </p:grpSpPr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0AF76F57-E2FE-CA83-66D6-AA45024A8535}"/>
                </a:ext>
              </a:extLst>
            </p:cNvPr>
            <p:cNvSpPr/>
            <p:nvPr/>
          </p:nvSpPr>
          <p:spPr>
            <a:xfrm>
              <a:off x="3201621" y="3521804"/>
              <a:ext cx="491690" cy="3148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+mn-cs"/>
                  <a:sym typeface="Arial"/>
                </a:rPr>
                <a:t>Actor</a:t>
              </a: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0A07115F-B13B-37D6-5F73-9FFCC5D74CE6}"/>
                </a:ext>
              </a:extLst>
            </p:cNvPr>
            <p:cNvSpPr/>
            <p:nvPr/>
          </p:nvSpPr>
          <p:spPr>
            <a:xfrm>
              <a:off x="2739983" y="3422481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E23B58-E698-CC37-8103-218A5D7BFE0F}"/>
                </a:ext>
              </a:extLst>
            </p:cNvPr>
            <p:cNvSpPr/>
            <p:nvPr/>
          </p:nvSpPr>
          <p:spPr>
            <a:xfrm>
              <a:off x="2739983" y="3746331"/>
              <a:ext cx="202079" cy="20207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533410" indent="-533410">
                <a:buFont typeface="Wingdings" panose="05000000000000000000" pitchFamily="2" charset="2"/>
                <a:buChar char="§"/>
              </a:pPr>
              <a:endParaRPr lang="de-DE" sz="3493" dirty="0">
                <a:solidFill>
                  <a:schemeClr val="tx1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12" name="Verbinder: gewinkelt 111">
              <a:extLst>
                <a:ext uri="{FF2B5EF4-FFF2-40B4-BE49-F238E27FC236}">
                  <a16:creationId xmlns:a16="http://schemas.microsoft.com/office/drawing/2014/main" id="{A3EB6C99-15B5-583E-942C-EC709A4E55EF}"/>
                </a:ext>
              </a:extLst>
            </p:cNvPr>
            <p:cNvCxnSpPr>
              <a:cxnSpLocks/>
              <a:stCxn id="110" idx="6"/>
              <a:endCxn id="109" idx="1"/>
            </p:cNvCxnSpPr>
            <p:nvPr/>
          </p:nvCxnSpPr>
          <p:spPr>
            <a:xfrm>
              <a:off x="2942062" y="3523520"/>
              <a:ext cx="259559" cy="155729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Verbinder: gewinkelt 112">
              <a:extLst>
                <a:ext uri="{FF2B5EF4-FFF2-40B4-BE49-F238E27FC236}">
                  <a16:creationId xmlns:a16="http://schemas.microsoft.com/office/drawing/2014/main" id="{1F2B4DB0-57C9-C3D1-C7C4-AD5901A453EF}"/>
                </a:ext>
              </a:extLst>
            </p:cNvPr>
            <p:cNvCxnSpPr>
              <a:cxnSpLocks/>
              <a:stCxn id="111" idx="6"/>
              <a:endCxn id="109" idx="1"/>
            </p:cNvCxnSpPr>
            <p:nvPr/>
          </p:nvCxnSpPr>
          <p:spPr>
            <a:xfrm flipV="1">
              <a:off x="2942062" y="3679250"/>
              <a:ext cx="259559" cy="168121"/>
            </a:xfrm>
            <a:prstGeom prst="bentConnector3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Verbinder: gewinkelt 113">
            <a:extLst>
              <a:ext uri="{FF2B5EF4-FFF2-40B4-BE49-F238E27FC236}">
                <a16:creationId xmlns:a16="http://schemas.microsoft.com/office/drawing/2014/main" id="{D86C79A2-5D79-5DBE-3D5E-1158DA15CF19}"/>
              </a:ext>
            </a:extLst>
          </p:cNvPr>
          <p:cNvCxnSpPr>
            <a:cxnSpLocks/>
            <a:stCxn id="109" idx="3"/>
            <a:endCxn id="94" idx="1"/>
          </p:cNvCxnSpPr>
          <p:nvPr/>
        </p:nvCxnSpPr>
        <p:spPr>
          <a:xfrm flipV="1">
            <a:off x="6890025" y="6606248"/>
            <a:ext cx="906691" cy="1053043"/>
          </a:xfrm>
          <a:prstGeom prst="bentConnector3">
            <a:avLst>
              <a:gd name="adj1" fmla="val 50000"/>
            </a:avLst>
          </a:prstGeom>
          <a:ln w="28575" cmpd="dbl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09">
            <a:extLst>
              <a:ext uri="{FF2B5EF4-FFF2-40B4-BE49-F238E27FC236}">
                <a16:creationId xmlns:a16="http://schemas.microsoft.com/office/drawing/2014/main" id="{CCAA1FEA-42B6-89B8-0FE5-F90B9B9A2598}"/>
              </a:ext>
            </a:extLst>
          </p:cNvPr>
          <p:cNvSpPr/>
          <p:nvPr/>
        </p:nvSpPr>
        <p:spPr>
          <a:xfrm>
            <a:off x="10378641" y="6425057"/>
            <a:ext cx="1202557" cy="8657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240" dirty="0">
                <a:solidFill>
                  <a:schemeClr val="bg1"/>
                </a:solidFill>
                <a:latin typeface="Lato" panose="020F0502020204030203" pitchFamily="34" charset="0"/>
              </a:rPr>
              <a:t>Central HPC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AC81B267-C403-F4F0-D804-9847A34AB37D}"/>
              </a:ext>
            </a:extLst>
          </p:cNvPr>
          <p:cNvSpPr txBox="1"/>
          <p:nvPr/>
        </p:nvSpPr>
        <p:spPr>
          <a:xfrm>
            <a:off x="4871554" y="4608546"/>
            <a:ext cx="2018466" cy="407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Input Player 1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E0C478D2-1C74-35CB-068C-0E1949FBF18E}"/>
              </a:ext>
            </a:extLst>
          </p:cNvPr>
          <p:cNvSpPr txBox="1"/>
          <p:nvPr/>
        </p:nvSpPr>
        <p:spPr>
          <a:xfrm>
            <a:off x="15862077" y="4620342"/>
            <a:ext cx="2018466" cy="407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Input Player 2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0F661EA-1C36-FC38-193C-2B53C4BBFE41}"/>
              </a:ext>
            </a:extLst>
          </p:cNvPr>
          <p:cNvSpPr txBox="1"/>
          <p:nvPr/>
        </p:nvSpPr>
        <p:spPr>
          <a:xfrm>
            <a:off x="15659896" y="8094267"/>
            <a:ext cx="2512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de-DE" sz="2000" dirty="0">
                <a:solidFill>
                  <a:srgbClr val="3C3C3C"/>
                </a:solidFill>
                <a:latin typeface="Lato" panose="020F0502020204030203" pitchFamily="34" charset="0"/>
                <a:ea typeface="+mn-ea"/>
                <a:cs typeface="+mn-cs"/>
              </a:rPr>
              <a:t>Points LED</a:t>
            </a: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 Player 2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28078414-0FB8-079A-2F98-682662BB48BC}"/>
              </a:ext>
            </a:extLst>
          </p:cNvPr>
          <p:cNvSpPr txBox="1"/>
          <p:nvPr/>
        </p:nvSpPr>
        <p:spPr>
          <a:xfrm>
            <a:off x="11998769" y="7593663"/>
            <a:ext cx="2018466" cy="407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Pong Game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52674B7D-5CD2-55A9-1B4B-946B7D05DA21}"/>
              </a:ext>
            </a:extLst>
          </p:cNvPr>
          <p:cNvSpPr txBox="1"/>
          <p:nvPr/>
        </p:nvSpPr>
        <p:spPr>
          <a:xfrm>
            <a:off x="5877371" y="8051006"/>
            <a:ext cx="2512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de-DE" sz="2000" dirty="0">
                <a:solidFill>
                  <a:srgbClr val="3C3C3C"/>
                </a:solidFill>
                <a:latin typeface="Lato" panose="020F0502020204030203" pitchFamily="34" charset="0"/>
                <a:ea typeface="+mn-ea"/>
                <a:cs typeface="+mn-cs"/>
              </a:rPr>
              <a:t>Points LED</a:t>
            </a: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 Player 1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8E2CF85-9E92-282E-DC49-EE62A032C451}"/>
              </a:ext>
            </a:extLst>
          </p:cNvPr>
          <p:cNvSpPr txBox="1"/>
          <p:nvPr/>
        </p:nvSpPr>
        <p:spPr>
          <a:xfrm>
            <a:off x="9923545" y="7549298"/>
            <a:ext cx="2018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Input </a:t>
            </a: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processing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491E6CCA-2C0C-2140-22DB-78C466107210}"/>
              </a:ext>
            </a:extLst>
          </p:cNvPr>
          <p:cNvSpPr txBox="1"/>
          <p:nvPr/>
        </p:nvSpPr>
        <p:spPr>
          <a:xfrm>
            <a:off x="7262209" y="5433088"/>
            <a:ext cx="2018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Signal </a:t>
            </a: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forwarding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9187055E-31DB-B36E-C684-A2266C068D92}"/>
              </a:ext>
            </a:extLst>
          </p:cNvPr>
          <p:cNvSpPr txBox="1"/>
          <p:nvPr/>
        </p:nvSpPr>
        <p:spPr>
          <a:xfrm>
            <a:off x="14079554" y="5411325"/>
            <a:ext cx="2018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Signal </a:t>
            </a: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Arial"/>
              </a:rPr>
              <a:t>forwarding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43" name="Rechteck 1209">
            <a:extLst>
              <a:ext uri="{FF2B5EF4-FFF2-40B4-BE49-F238E27FC236}">
                <a16:creationId xmlns:a16="http://schemas.microsoft.com/office/drawing/2014/main" id="{7DF46C72-B1EC-A0F0-C83A-7129827A19A6}"/>
              </a:ext>
            </a:extLst>
          </p:cNvPr>
          <p:cNvSpPr/>
          <p:nvPr/>
        </p:nvSpPr>
        <p:spPr>
          <a:xfrm>
            <a:off x="725345" y="8862976"/>
            <a:ext cx="16581815" cy="5595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2240" dirty="0">
                <a:solidFill>
                  <a:schemeClr val="bg1"/>
                </a:solidFill>
                <a:latin typeface="Lato" panose="020F0502020204030203" pitchFamily="34" charset="0"/>
              </a:rPr>
              <a:t>Development PC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F363382-A69A-0E4E-B415-EE70685ECA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2828" y="5832271"/>
            <a:ext cx="1224942" cy="5031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273817E-7EC2-4E24-1993-D78FD7D301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6878" y="6846216"/>
            <a:ext cx="1224942" cy="5031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98A32F4-65F3-E54D-D5EA-FEE7A113B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02936" y="5773056"/>
            <a:ext cx="1224942" cy="5031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40BCC4D-C993-38F5-AEC8-4054FED8DB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16986" y="6787001"/>
            <a:ext cx="1224942" cy="50313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300425E-DB5A-273C-7F45-5FF79D40B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605" y="7047697"/>
            <a:ext cx="1267246" cy="43086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AE31A8F-E591-00C3-9B35-EBAA258D9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0972" y="6988692"/>
            <a:ext cx="1267246" cy="43086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0FCF4921-69E4-189E-690F-CD99CF6C7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6219" y="6275331"/>
            <a:ext cx="588420" cy="58842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54A6AB3-233E-0B9C-2AF2-F0918BE9F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3538" y="6081192"/>
            <a:ext cx="588420" cy="58842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5614127A-06E7-B2EC-3487-B05609DED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3546" y="5239433"/>
            <a:ext cx="1531644" cy="260379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F21C5E13-0031-0B11-ADD1-8934159C07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3359" y="5757942"/>
            <a:ext cx="435423" cy="550008"/>
          </a:xfrm>
          <a:prstGeom prst="rect">
            <a:avLst/>
          </a:prstGeom>
        </p:spPr>
      </p:pic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6932DD0-5E34-D903-8302-910C5149950D}"/>
              </a:ext>
            </a:extLst>
          </p:cNvPr>
          <p:cNvGrpSpPr/>
          <p:nvPr/>
        </p:nvGrpSpPr>
        <p:grpSpPr>
          <a:xfrm>
            <a:off x="10378641" y="8991786"/>
            <a:ext cx="2973692" cy="969214"/>
            <a:chOff x="228599" y="5642076"/>
            <a:chExt cx="4777450" cy="1557112"/>
          </a:xfrm>
        </p:grpSpPr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78126090-3447-611E-C979-B63CD6501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599" y="5642076"/>
              <a:ext cx="4368498" cy="742644"/>
            </a:xfrm>
            <a:prstGeom prst="rect">
              <a:avLst/>
            </a:prstGeom>
          </p:spPr>
        </p:pic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5CA442FC-4FE2-32CF-0FE1-6FED279C106E}"/>
                </a:ext>
              </a:extLst>
            </p:cNvPr>
            <p:cNvSpPr txBox="1"/>
            <p:nvPr/>
          </p:nvSpPr>
          <p:spPr>
            <a:xfrm>
              <a:off x="803744" y="6259705"/>
              <a:ext cx="4202305" cy="939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ln w="25400">
                    <a:solidFill>
                      <a:schemeClr val="tx1"/>
                    </a:solidFill>
                  </a:ln>
                  <a:solidFill>
                    <a:schemeClr val="lt1"/>
                  </a:solidFill>
                  <a:effectLst>
                    <a:reflection blurRad="6350" stA="28000" endPos="40000" dir="5400000" sy="-100000" algn="bl" rotWithShape="0"/>
                  </a:effectLst>
                  <a:latin typeface="Trade Gothic Next Heavy" panose="020F0502020204030204" pitchFamily="34" charset="0"/>
                  <a:ea typeface="Roboto"/>
                </a:rPr>
                <a:t>Dashboard</a:t>
              </a:r>
              <a:endParaRPr lang="en-US" sz="2800" dirty="0">
                <a:ln w="25400">
                  <a:solidFill>
                    <a:schemeClr val="tx1"/>
                  </a:solidFill>
                </a:ln>
                <a:effectLst>
                  <a:reflection blurRad="6350" stA="28000" endPos="40000" dir="5400000" sy="-100000" algn="bl" rotWithShape="0"/>
                </a:effectLst>
                <a:latin typeface="Trade Gothic Next Heavy" panose="020F0502020204030204" pitchFamily="34" charset="0"/>
              </a:endParaRPr>
            </a:p>
          </p:txBody>
        </p:sp>
      </p:grpSp>
      <p:pic>
        <p:nvPicPr>
          <p:cNvPr id="59" name="Picture 2">
            <a:extLst>
              <a:ext uri="{FF2B5EF4-FFF2-40B4-BE49-F238E27FC236}">
                <a16:creationId xmlns:a16="http://schemas.microsoft.com/office/drawing/2014/main" id="{3878DE37-1526-560A-0BDD-FEE71118C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128" y="4608546"/>
            <a:ext cx="1389707" cy="5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9A201073-A524-0DA9-7177-B6CAF054FFB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36499" b="40148"/>
          <a:stretch/>
        </p:blipFill>
        <p:spPr>
          <a:xfrm>
            <a:off x="10951743" y="4073784"/>
            <a:ext cx="1625299" cy="491201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0C31160C-ED69-8BAA-0D76-35377652C2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05321" y="4465354"/>
            <a:ext cx="1316068" cy="504492"/>
          </a:xfrm>
          <a:prstGeom prst="rect">
            <a:avLst/>
          </a:prstGeom>
        </p:spPr>
      </p:pic>
      <p:pic>
        <p:nvPicPr>
          <p:cNvPr id="62" name="Grafik 7">
            <a:extLst>
              <a:ext uri="{FF2B5EF4-FFF2-40B4-BE49-F238E27FC236}">
                <a16:creationId xmlns:a16="http://schemas.microsoft.com/office/drawing/2014/main" id="{9513EF7D-DE2C-5D77-383C-C8391699D65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0488" t="26982" r="20576" b="25966"/>
          <a:stretch/>
        </p:blipFill>
        <p:spPr>
          <a:xfrm>
            <a:off x="805746" y="4117800"/>
            <a:ext cx="2383088" cy="1360280"/>
          </a:xfrm>
          <a:prstGeom prst="rect">
            <a:avLst/>
          </a:prstGeom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E2C8FA28-AB32-E544-266B-89B8A9341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86" y="5497139"/>
            <a:ext cx="3139883" cy="28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44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C3C3C"/>
      </a:dk1>
      <a:lt1>
        <a:srgbClr val="FFFFFF"/>
      </a:lt1>
      <a:dk2>
        <a:srgbClr val="A7A7A7"/>
      </a:dk2>
      <a:lt2>
        <a:srgbClr val="535353"/>
      </a:lt2>
      <a:accent1>
        <a:srgbClr val="5A3793"/>
      </a:accent1>
      <a:accent2>
        <a:srgbClr val="EC4E75"/>
      </a:accent2>
      <a:accent3>
        <a:srgbClr val="321F52"/>
      </a:accent3>
      <a:accent4>
        <a:srgbClr val="842C42"/>
      </a:accent4>
      <a:accent5>
        <a:srgbClr val="27183F"/>
      </a:accent5>
      <a:accent6>
        <a:srgbClr val="65223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0910e2a-c774-4655-b23a-f8223c3ffefe">
      <UserInfo>
        <DisplayName>Klein Marita (BEG/EDX-CL DAN)</DisplayName>
        <AccountId>198</AccountId>
        <AccountType/>
      </UserInfo>
    </SharedWithUsers>
    <lcf76f155ced4ddcb4097134ff3c332f xmlns="fa8c5c2b-3a5d-4119-978f-bfbecbcfff8f">
      <Terms xmlns="http://schemas.microsoft.com/office/infopath/2007/PartnerControls"/>
    </lcf76f155ced4ddcb4097134ff3c332f>
    <Owner xmlns="fa8c5c2b-3a5d-4119-978f-bfbecbcfff8f">
      <UserInfo>
        <DisplayName/>
        <AccountId xsi:nil="true"/>
        <AccountType/>
      </UserInfo>
    </Owner>
    <TaxCatchAll xmlns="50910e2a-c774-4655-b23a-f8223c3ffef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1BDF5781DC4446A2BB61F6E1241AC2" ma:contentTypeVersion="16" ma:contentTypeDescription="Ein neues Dokument erstellen." ma:contentTypeScope="" ma:versionID="fc0fbff685cbaab1c9866935dbbb0a67">
  <xsd:schema xmlns:xsd="http://www.w3.org/2001/XMLSchema" xmlns:xs="http://www.w3.org/2001/XMLSchema" xmlns:p="http://schemas.microsoft.com/office/2006/metadata/properties" xmlns:ns2="fa8c5c2b-3a5d-4119-978f-bfbecbcfff8f" xmlns:ns3="50910e2a-c774-4655-b23a-f8223c3ffefe" targetNamespace="http://schemas.microsoft.com/office/2006/metadata/properties" ma:root="true" ma:fieldsID="50b1d8532d3c9a5d77d0b7d81296631d" ns2:_="" ns3:_="">
    <xsd:import namespace="fa8c5c2b-3a5d-4119-978f-bfbecbcfff8f"/>
    <xsd:import namespace="50910e2a-c774-4655-b23a-f8223c3ffe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Owne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8c5c2b-3a5d-4119-978f-bfbecbcff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Owner" ma:index="12" nillable="true" ma:displayName="Owner" ma:format="Dropdown" ma:list="UserInfo" ma:SharePointGroup="0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Bildmarkierungen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10e2a-c774-4655-b23a-f8223c3ffef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ff271afc-0447-4565-95d1-387eb51e18db}" ma:internalName="TaxCatchAll" ma:showField="CatchAllData" ma:web="50910e2a-c774-4655-b23a-f8223c3ffe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E5DF16-1E93-4269-95B7-7E6F86DE63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685CE9-FB75-44D0-B798-02F03CDA477C}">
  <ds:schemaRefs>
    <ds:schemaRef ds:uri="http://purl.org/dc/dcmitype/"/>
    <ds:schemaRef ds:uri="fa8c5c2b-3a5d-4119-978f-bfbecbcfff8f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50910e2a-c774-4655-b23a-f8223c3ffef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44C1FCD3-4898-4833-8047-5E8920B11E13}">
  <ds:schemaRefs>
    <ds:schemaRef ds:uri="50910e2a-c774-4655-b23a-f8223c3ffefe"/>
    <ds:schemaRef ds:uri="fa8c5c2b-3a5d-4119-978f-bfbecbcfff8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Microsoft Office PowerPoint</Application>
  <PresentationFormat>Benutzerdefiniert</PresentationFormat>
  <Paragraphs>171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Courier New</vt:lpstr>
      <vt:lpstr>Lato</vt:lpstr>
      <vt:lpstr>Poppins</vt:lpstr>
      <vt:lpstr>Roboto</vt:lpstr>
      <vt:lpstr>Trade Gothic Next Heavy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Eclipse_SDV_Hackathon_Two_2024_PlayByWire</dc:title>
  <dc:creator>Christian Heissenberger</dc:creator>
  <cp:lastModifiedBy>Heissenberger Christian (ETAS-E2E/XPC-Fe)</cp:lastModifiedBy>
  <cp:revision>24</cp:revision>
  <dcterms:modified xsi:type="dcterms:W3CDTF">2024-11-12T21:39:32Z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0x0101003C1BDF5781DC4446A2BB61F6E1241AC2</vt:lpwstr>
  </property>
  <property fmtid="{D5CDD505-2E9C-101B-9397-08002B2CF9AE}" pid="3" name="MediaServiceImageTags">
    <vt:lpwstr/>
  </property>
</Properties>
</file>