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9" r:id="rId4"/>
    <p:sldId id="260" r:id="rId5"/>
    <p:sldId id="261" r:id="rId6"/>
    <p:sldId id="262" r:id="rId7"/>
    <p:sldId id="263"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263" autoAdjust="0"/>
    <p:restoredTop sz="94660"/>
  </p:normalViewPr>
  <p:slideViewPr>
    <p:cSldViewPr snapToGrid="0">
      <p:cViewPr varScale="1">
        <p:scale>
          <a:sx n="86" d="100"/>
          <a:sy n="86" d="100"/>
        </p:scale>
        <p:origin x="595"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0D4774-7AD6-4D29-BEA4-AE9FBD6236F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D36FFB0-3EE6-4279-9996-D81D1EF8C0C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2F5B4AB-92C8-4CEF-9C69-8034DD43B182}"/>
              </a:ext>
            </a:extLst>
          </p:cNvPr>
          <p:cNvSpPr>
            <a:spLocks noGrp="1"/>
          </p:cNvSpPr>
          <p:nvPr>
            <p:ph type="dt" sz="half" idx="10"/>
          </p:nvPr>
        </p:nvSpPr>
        <p:spPr/>
        <p:txBody>
          <a:bodyPr/>
          <a:lstStyle/>
          <a:p>
            <a:fld id="{62B82AF3-75E8-430F-AD6A-E4F65315846A}" type="datetimeFigureOut">
              <a:rPr lang="en-IN" smtClean="0"/>
              <a:t>19-06-2020</a:t>
            </a:fld>
            <a:endParaRPr lang="en-IN"/>
          </a:p>
        </p:txBody>
      </p:sp>
      <p:sp>
        <p:nvSpPr>
          <p:cNvPr id="5" name="Footer Placeholder 4">
            <a:extLst>
              <a:ext uri="{FF2B5EF4-FFF2-40B4-BE49-F238E27FC236}">
                <a16:creationId xmlns:a16="http://schemas.microsoft.com/office/drawing/2014/main" id="{BC8229D4-B27B-4FB6-B971-67CDBE19513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87750DC-1601-4790-8CEB-E2B715A43A5B}"/>
              </a:ext>
            </a:extLst>
          </p:cNvPr>
          <p:cNvSpPr>
            <a:spLocks noGrp="1"/>
          </p:cNvSpPr>
          <p:nvPr>
            <p:ph type="sldNum" sz="quarter" idx="12"/>
          </p:nvPr>
        </p:nvSpPr>
        <p:spPr/>
        <p:txBody>
          <a:bodyPr/>
          <a:lstStyle/>
          <a:p>
            <a:fld id="{71E49EED-CC4F-4486-9A1F-E39D7068761B}" type="slidenum">
              <a:rPr lang="en-IN" smtClean="0"/>
              <a:t>‹#›</a:t>
            </a:fld>
            <a:endParaRPr lang="en-IN"/>
          </a:p>
        </p:txBody>
      </p:sp>
    </p:spTree>
    <p:extLst>
      <p:ext uri="{BB962C8B-B14F-4D97-AF65-F5344CB8AC3E}">
        <p14:creationId xmlns:p14="http://schemas.microsoft.com/office/powerpoint/2010/main" val="9768670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4E27F4-8AFE-4486-8F2E-A37BE40B7D7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D7C46C5-FC97-4EFE-8D51-942926CAC6A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81093CE-D659-4666-A18E-97EE0EA9DDFC}"/>
              </a:ext>
            </a:extLst>
          </p:cNvPr>
          <p:cNvSpPr>
            <a:spLocks noGrp="1"/>
          </p:cNvSpPr>
          <p:nvPr>
            <p:ph type="dt" sz="half" idx="10"/>
          </p:nvPr>
        </p:nvSpPr>
        <p:spPr/>
        <p:txBody>
          <a:bodyPr/>
          <a:lstStyle/>
          <a:p>
            <a:fld id="{62B82AF3-75E8-430F-AD6A-E4F65315846A}" type="datetimeFigureOut">
              <a:rPr lang="en-IN" smtClean="0"/>
              <a:t>19-06-2020</a:t>
            </a:fld>
            <a:endParaRPr lang="en-IN"/>
          </a:p>
        </p:txBody>
      </p:sp>
      <p:sp>
        <p:nvSpPr>
          <p:cNvPr id="5" name="Footer Placeholder 4">
            <a:extLst>
              <a:ext uri="{FF2B5EF4-FFF2-40B4-BE49-F238E27FC236}">
                <a16:creationId xmlns:a16="http://schemas.microsoft.com/office/drawing/2014/main" id="{1E0E10C9-65A2-4831-ADFB-65A89B22744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534B11E-3B93-4910-A032-D1000F42983C}"/>
              </a:ext>
            </a:extLst>
          </p:cNvPr>
          <p:cNvSpPr>
            <a:spLocks noGrp="1"/>
          </p:cNvSpPr>
          <p:nvPr>
            <p:ph type="sldNum" sz="quarter" idx="12"/>
          </p:nvPr>
        </p:nvSpPr>
        <p:spPr/>
        <p:txBody>
          <a:bodyPr/>
          <a:lstStyle/>
          <a:p>
            <a:fld id="{71E49EED-CC4F-4486-9A1F-E39D7068761B}" type="slidenum">
              <a:rPr lang="en-IN" smtClean="0"/>
              <a:t>‹#›</a:t>
            </a:fld>
            <a:endParaRPr lang="en-IN"/>
          </a:p>
        </p:txBody>
      </p:sp>
    </p:spTree>
    <p:extLst>
      <p:ext uri="{BB962C8B-B14F-4D97-AF65-F5344CB8AC3E}">
        <p14:creationId xmlns:p14="http://schemas.microsoft.com/office/powerpoint/2010/main" val="11771845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8266F91-CCA2-43CD-9C39-4EB51E20C82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313ED63-340E-409F-8531-7D85C3AFBA5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17B6D10-937E-491C-BF6E-C7643FA0C535}"/>
              </a:ext>
            </a:extLst>
          </p:cNvPr>
          <p:cNvSpPr>
            <a:spLocks noGrp="1"/>
          </p:cNvSpPr>
          <p:nvPr>
            <p:ph type="dt" sz="half" idx="10"/>
          </p:nvPr>
        </p:nvSpPr>
        <p:spPr/>
        <p:txBody>
          <a:bodyPr/>
          <a:lstStyle/>
          <a:p>
            <a:fld id="{62B82AF3-75E8-430F-AD6A-E4F65315846A}" type="datetimeFigureOut">
              <a:rPr lang="en-IN" smtClean="0"/>
              <a:t>19-06-2020</a:t>
            </a:fld>
            <a:endParaRPr lang="en-IN"/>
          </a:p>
        </p:txBody>
      </p:sp>
      <p:sp>
        <p:nvSpPr>
          <p:cNvPr id="5" name="Footer Placeholder 4">
            <a:extLst>
              <a:ext uri="{FF2B5EF4-FFF2-40B4-BE49-F238E27FC236}">
                <a16:creationId xmlns:a16="http://schemas.microsoft.com/office/drawing/2014/main" id="{E71ECF8C-F5E8-40D3-8E10-5183D7FF555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58CF5A6-071B-4AF4-A82B-C9DC0371ECC0}"/>
              </a:ext>
            </a:extLst>
          </p:cNvPr>
          <p:cNvSpPr>
            <a:spLocks noGrp="1"/>
          </p:cNvSpPr>
          <p:nvPr>
            <p:ph type="sldNum" sz="quarter" idx="12"/>
          </p:nvPr>
        </p:nvSpPr>
        <p:spPr/>
        <p:txBody>
          <a:bodyPr/>
          <a:lstStyle/>
          <a:p>
            <a:fld id="{71E49EED-CC4F-4486-9A1F-E39D7068761B}" type="slidenum">
              <a:rPr lang="en-IN" smtClean="0"/>
              <a:t>‹#›</a:t>
            </a:fld>
            <a:endParaRPr lang="en-IN"/>
          </a:p>
        </p:txBody>
      </p:sp>
    </p:spTree>
    <p:extLst>
      <p:ext uri="{BB962C8B-B14F-4D97-AF65-F5344CB8AC3E}">
        <p14:creationId xmlns:p14="http://schemas.microsoft.com/office/powerpoint/2010/main" val="28541696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9D76E-A320-492E-9E69-632FB1AD885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F3736E4-D73A-489E-97CA-9A5EA738E65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1388F6B-149E-42BF-B05B-28198F9158D8}"/>
              </a:ext>
            </a:extLst>
          </p:cNvPr>
          <p:cNvSpPr>
            <a:spLocks noGrp="1"/>
          </p:cNvSpPr>
          <p:nvPr>
            <p:ph type="dt" sz="half" idx="10"/>
          </p:nvPr>
        </p:nvSpPr>
        <p:spPr/>
        <p:txBody>
          <a:bodyPr/>
          <a:lstStyle/>
          <a:p>
            <a:fld id="{62B82AF3-75E8-430F-AD6A-E4F65315846A}" type="datetimeFigureOut">
              <a:rPr lang="en-IN" smtClean="0"/>
              <a:t>19-06-2020</a:t>
            </a:fld>
            <a:endParaRPr lang="en-IN"/>
          </a:p>
        </p:txBody>
      </p:sp>
      <p:sp>
        <p:nvSpPr>
          <p:cNvPr id="5" name="Footer Placeholder 4">
            <a:extLst>
              <a:ext uri="{FF2B5EF4-FFF2-40B4-BE49-F238E27FC236}">
                <a16:creationId xmlns:a16="http://schemas.microsoft.com/office/drawing/2014/main" id="{8C3758D7-B851-4984-AA78-80AAD3CBE70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985FF6A-0CBB-41C3-8A47-13574EAFB337}"/>
              </a:ext>
            </a:extLst>
          </p:cNvPr>
          <p:cNvSpPr>
            <a:spLocks noGrp="1"/>
          </p:cNvSpPr>
          <p:nvPr>
            <p:ph type="sldNum" sz="quarter" idx="12"/>
          </p:nvPr>
        </p:nvSpPr>
        <p:spPr/>
        <p:txBody>
          <a:bodyPr/>
          <a:lstStyle/>
          <a:p>
            <a:fld id="{71E49EED-CC4F-4486-9A1F-E39D7068761B}" type="slidenum">
              <a:rPr lang="en-IN" smtClean="0"/>
              <a:t>‹#›</a:t>
            </a:fld>
            <a:endParaRPr lang="en-IN"/>
          </a:p>
        </p:txBody>
      </p:sp>
    </p:spTree>
    <p:extLst>
      <p:ext uri="{BB962C8B-B14F-4D97-AF65-F5344CB8AC3E}">
        <p14:creationId xmlns:p14="http://schemas.microsoft.com/office/powerpoint/2010/main" val="2016295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7E72F-CA49-4FEE-826D-45F40CA7EBA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59BDD69-EB23-4C30-B5F9-59DA1E641BF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389590C-258A-48E6-8938-D599681253DF}"/>
              </a:ext>
            </a:extLst>
          </p:cNvPr>
          <p:cNvSpPr>
            <a:spLocks noGrp="1"/>
          </p:cNvSpPr>
          <p:nvPr>
            <p:ph type="dt" sz="half" idx="10"/>
          </p:nvPr>
        </p:nvSpPr>
        <p:spPr/>
        <p:txBody>
          <a:bodyPr/>
          <a:lstStyle/>
          <a:p>
            <a:fld id="{62B82AF3-75E8-430F-AD6A-E4F65315846A}" type="datetimeFigureOut">
              <a:rPr lang="en-IN" smtClean="0"/>
              <a:t>19-06-2020</a:t>
            </a:fld>
            <a:endParaRPr lang="en-IN"/>
          </a:p>
        </p:txBody>
      </p:sp>
      <p:sp>
        <p:nvSpPr>
          <p:cNvPr id="5" name="Footer Placeholder 4">
            <a:extLst>
              <a:ext uri="{FF2B5EF4-FFF2-40B4-BE49-F238E27FC236}">
                <a16:creationId xmlns:a16="http://schemas.microsoft.com/office/drawing/2014/main" id="{C716631F-76F0-499D-927D-9F8E6E3CDC5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1074602-875C-4A63-918B-AC33ED8C1A8F}"/>
              </a:ext>
            </a:extLst>
          </p:cNvPr>
          <p:cNvSpPr>
            <a:spLocks noGrp="1"/>
          </p:cNvSpPr>
          <p:nvPr>
            <p:ph type="sldNum" sz="quarter" idx="12"/>
          </p:nvPr>
        </p:nvSpPr>
        <p:spPr/>
        <p:txBody>
          <a:bodyPr/>
          <a:lstStyle/>
          <a:p>
            <a:fld id="{71E49EED-CC4F-4486-9A1F-E39D7068761B}" type="slidenum">
              <a:rPr lang="en-IN" smtClean="0"/>
              <a:t>‹#›</a:t>
            </a:fld>
            <a:endParaRPr lang="en-IN"/>
          </a:p>
        </p:txBody>
      </p:sp>
    </p:spTree>
    <p:extLst>
      <p:ext uri="{BB962C8B-B14F-4D97-AF65-F5344CB8AC3E}">
        <p14:creationId xmlns:p14="http://schemas.microsoft.com/office/powerpoint/2010/main" val="34113296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4C2D9E-E958-42D9-A23B-C84476CA531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61D1FF5-D348-424B-98F7-EAD899468A8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5F6B7CB-8384-4998-BA6E-362EEE5DB9C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011BE5C-E49D-4502-9641-4FBFADA2CC99}"/>
              </a:ext>
            </a:extLst>
          </p:cNvPr>
          <p:cNvSpPr>
            <a:spLocks noGrp="1"/>
          </p:cNvSpPr>
          <p:nvPr>
            <p:ph type="dt" sz="half" idx="10"/>
          </p:nvPr>
        </p:nvSpPr>
        <p:spPr/>
        <p:txBody>
          <a:bodyPr/>
          <a:lstStyle/>
          <a:p>
            <a:fld id="{62B82AF3-75E8-430F-AD6A-E4F65315846A}" type="datetimeFigureOut">
              <a:rPr lang="en-IN" smtClean="0"/>
              <a:t>19-06-2020</a:t>
            </a:fld>
            <a:endParaRPr lang="en-IN"/>
          </a:p>
        </p:txBody>
      </p:sp>
      <p:sp>
        <p:nvSpPr>
          <p:cNvPr id="6" name="Footer Placeholder 5">
            <a:extLst>
              <a:ext uri="{FF2B5EF4-FFF2-40B4-BE49-F238E27FC236}">
                <a16:creationId xmlns:a16="http://schemas.microsoft.com/office/drawing/2014/main" id="{4D01DA66-4F68-4B31-A3D0-EDA222C4815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1E6AF4D-8317-4F80-9CBB-A5A7A20606F3}"/>
              </a:ext>
            </a:extLst>
          </p:cNvPr>
          <p:cNvSpPr>
            <a:spLocks noGrp="1"/>
          </p:cNvSpPr>
          <p:nvPr>
            <p:ph type="sldNum" sz="quarter" idx="12"/>
          </p:nvPr>
        </p:nvSpPr>
        <p:spPr/>
        <p:txBody>
          <a:bodyPr/>
          <a:lstStyle/>
          <a:p>
            <a:fld id="{71E49EED-CC4F-4486-9A1F-E39D7068761B}" type="slidenum">
              <a:rPr lang="en-IN" smtClean="0"/>
              <a:t>‹#›</a:t>
            </a:fld>
            <a:endParaRPr lang="en-IN"/>
          </a:p>
        </p:txBody>
      </p:sp>
    </p:spTree>
    <p:extLst>
      <p:ext uri="{BB962C8B-B14F-4D97-AF65-F5344CB8AC3E}">
        <p14:creationId xmlns:p14="http://schemas.microsoft.com/office/powerpoint/2010/main" val="12559002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B0443-3652-41CC-9BCE-CBF24F69EDA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83260E3-FA32-4040-95B8-C93763CB1C5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0454A4-1F58-4F3C-BC14-BD0749DAEF1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B4B3009-A5E6-42EE-B9AF-3324FE0B890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BD989D4-902C-4228-87AE-0B8CDAF85C7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1BC9C8B-48CE-4612-B126-8C64B2D263B8}"/>
              </a:ext>
            </a:extLst>
          </p:cNvPr>
          <p:cNvSpPr>
            <a:spLocks noGrp="1"/>
          </p:cNvSpPr>
          <p:nvPr>
            <p:ph type="dt" sz="half" idx="10"/>
          </p:nvPr>
        </p:nvSpPr>
        <p:spPr/>
        <p:txBody>
          <a:bodyPr/>
          <a:lstStyle/>
          <a:p>
            <a:fld id="{62B82AF3-75E8-430F-AD6A-E4F65315846A}" type="datetimeFigureOut">
              <a:rPr lang="en-IN" smtClean="0"/>
              <a:t>19-06-2020</a:t>
            </a:fld>
            <a:endParaRPr lang="en-IN"/>
          </a:p>
        </p:txBody>
      </p:sp>
      <p:sp>
        <p:nvSpPr>
          <p:cNvPr id="8" name="Footer Placeholder 7">
            <a:extLst>
              <a:ext uri="{FF2B5EF4-FFF2-40B4-BE49-F238E27FC236}">
                <a16:creationId xmlns:a16="http://schemas.microsoft.com/office/drawing/2014/main" id="{67343075-3F20-486E-9C6B-A766A7880AF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348798F-1CBB-4895-BE98-26E341827C59}"/>
              </a:ext>
            </a:extLst>
          </p:cNvPr>
          <p:cNvSpPr>
            <a:spLocks noGrp="1"/>
          </p:cNvSpPr>
          <p:nvPr>
            <p:ph type="sldNum" sz="quarter" idx="12"/>
          </p:nvPr>
        </p:nvSpPr>
        <p:spPr/>
        <p:txBody>
          <a:bodyPr/>
          <a:lstStyle/>
          <a:p>
            <a:fld id="{71E49EED-CC4F-4486-9A1F-E39D7068761B}" type="slidenum">
              <a:rPr lang="en-IN" smtClean="0"/>
              <a:t>‹#›</a:t>
            </a:fld>
            <a:endParaRPr lang="en-IN"/>
          </a:p>
        </p:txBody>
      </p:sp>
    </p:spTree>
    <p:extLst>
      <p:ext uri="{BB962C8B-B14F-4D97-AF65-F5344CB8AC3E}">
        <p14:creationId xmlns:p14="http://schemas.microsoft.com/office/powerpoint/2010/main" val="10539729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D2E121-60FF-4BB4-B997-29E9AD09C85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2EAB51D-4B3E-49A1-8469-BAA2E4BE8E41}"/>
              </a:ext>
            </a:extLst>
          </p:cNvPr>
          <p:cNvSpPr>
            <a:spLocks noGrp="1"/>
          </p:cNvSpPr>
          <p:nvPr>
            <p:ph type="dt" sz="half" idx="10"/>
          </p:nvPr>
        </p:nvSpPr>
        <p:spPr/>
        <p:txBody>
          <a:bodyPr/>
          <a:lstStyle/>
          <a:p>
            <a:fld id="{62B82AF3-75E8-430F-AD6A-E4F65315846A}" type="datetimeFigureOut">
              <a:rPr lang="en-IN" smtClean="0"/>
              <a:t>19-06-2020</a:t>
            </a:fld>
            <a:endParaRPr lang="en-IN"/>
          </a:p>
        </p:txBody>
      </p:sp>
      <p:sp>
        <p:nvSpPr>
          <p:cNvPr id="4" name="Footer Placeholder 3">
            <a:extLst>
              <a:ext uri="{FF2B5EF4-FFF2-40B4-BE49-F238E27FC236}">
                <a16:creationId xmlns:a16="http://schemas.microsoft.com/office/drawing/2014/main" id="{E2AC5D46-6802-449C-8970-9F5B45D71F0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5E90CE6-6C3E-41CD-8320-787FBD19A817}"/>
              </a:ext>
            </a:extLst>
          </p:cNvPr>
          <p:cNvSpPr>
            <a:spLocks noGrp="1"/>
          </p:cNvSpPr>
          <p:nvPr>
            <p:ph type="sldNum" sz="quarter" idx="12"/>
          </p:nvPr>
        </p:nvSpPr>
        <p:spPr/>
        <p:txBody>
          <a:bodyPr/>
          <a:lstStyle/>
          <a:p>
            <a:fld id="{71E49EED-CC4F-4486-9A1F-E39D7068761B}" type="slidenum">
              <a:rPr lang="en-IN" smtClean="0"/>
              <a:t>‹#›</a:t>
            </a:fld>
            <a:endParaRPr lang="en-IN"/>
          </a:p>
        </p:txBody>
      </p:sp>
    </p:spTree>
    <p:extLst>
      <p:ext uri="{BB962C8B-B14F-4D97-AF65-F5344CB8AC3E}">
        <p14:creationId xmlns:p14="http://schemas.microsoft.com/office/powerpoint/2010/main" val="30714373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3CD2DE9-BB8C-4FA5-9FAD-00848757F055}"/>
              </a:ext>
            </a:extLst>
          </p:cNvPr>
          <p:cNvSpPr>
            <a:spLocks noGrp="1"/>
          </p:cNvSpPr>
          <p:nvPr>
            <p:ph type="dt" sz="half" idx="10"/>
          </p:nvPr>
        </p:nvSpPr>
        <p:spPr/>
        <p:txBody>
          <a:bodyPr/>
          <a:lstStyle/>
          <a:p>
            <a:fld id="{62B82AF3-75E8-430F-AD6A-E4F65315846A}" type="datetimeFigureOut">
              <a:rPr lang="en-IN" smtClean="0"/>
              <a:t>19-06-2020</a:t>
            </a:fld>
            <a:endParaRPr lang="en-IN"/>
          </a:p>
        </p:txBody>
      </p:sp>
      <p:sp>
        <p:nvSpPr>
          <p:cNvPr id="3" name="Footer Placeholder 2">
            <a:extLst>
              <a:ext uri="{FF2B5EF4-FFF2-40B4-BE49-F238E27FC236}">
                <a16:creationId xmlns:a16="http://schemas.microsoft.com/office/drawing/2014/main" id="{61CB2020-B4B0-4249-B589-9EECCD98E51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F7A547C-71A6-489F-B952-5EADE375D261}"/>
              </a:ext>
            </a:extLst>
          </p:cNvPr>
          <p:cNvSpPr>
            <a:spLocks noGrp="1"/>
          </p:cNvSpPr>
          <p:nvPr>
            <p:ph type="sldNum" sz="quarter" idx="12"/>
          </p:nvPr>
        </p:nvSpPr>
        <p:spPr/>
        <p:txBody>
          <a:bodyPr/>
          <a:lstStyle/>
          <a:p>
            <a:fld id="{71E49EED-CC4F-4486-9A1F-E39D7068761B}" type="slidenum">
              <a:rPr lang="en-IN" smtClean="0"/>
              <a:t>‹#›</a:t>
            </a:fld>
            <a:endParaRPr lang="en-IN"/>
          </a:p>
        </p:txBody>
      </p:sp>
    </p:spTree>
    <p:extLst>
      <p:ext uri="{BB962C8B-B14F-4D97-AF65-F5344CB8AC3E}">
        <p14:creationId xmlns:p14="http://schemas.microsoft.com/office/powerpoint/2010/main" val="13427346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612CD8-A151-4846-92A9-8E86DD8A81C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02F99E2-3BE8-4665-A5DC-AA071A325DB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7714040-7712-4744-9D2D-2E7B7F4E238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960E7A9-6A00-47B0-B5AA-8EE93702C0D0}"/>
              </a:ext>
            </a:extLst>
          </p:cNvPr>
          <p:cNvSpPr>
            <a:spLocks noGrp="1"/>
          </p:cNvSpPr>
          <p:nvPr>
            <p:ph type="dt" sz="half" idx="10"/>
          </p:nvPr>
        </p:nvSpPr>
        <p:spPr/>
        <p:txBody>
          <a:bodyPr/>
          <a:lstStyle/>
          <a:p>
            <a:fld id="{62B82AF3-75E8-430F-AD6A-E4F65315846A}" type="datetimeFigureOut">
              <a:rPr lang="en-IN" smtClean="0"/>
              <a:t>19-06-2020</a:t>
            </a:fld>
            <a:endParaRPr lang="en-IN"/>
          </a:p>
        </p:txBody>
      </p:sp>
      <p:sp>
        <p:nvSpPr>
          <p:cNvPr id="6" name="Footer Placeholder 5">
            <a:extLst>
              <a:ext uri="{FF2B5EF4-FFF2-40B4-BE49-F238E27FC236}">
                <a16:creationId xmlns:a16="http://schemas.microsoft.com/office/drawing/2014/main" id="{DDF7DE33-6893-4806-9364-7FFDE461A79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A290EEC-81A5-40D6-A8E8-0476EF2B40CC}"/>
              </a:ext>
            </a:extLst>
          </p:cNvPr>
          <p:cNvSpPr>
            <a:spLocks noGrp="1"/>
          </p:cNvSpPr>
          <p:nvPr>
            <p:ph type="sldNum" sz="quarter" idx="12"/>
          </p:nvPr>
        </p:nvSpPr>
        <p:spPr/>
        <p:txBody>
          <a:bodyPr/>
          <a:lstStyle/>
          <a:p>
            <a:fld id="{71E49EED-CC4F-4486-9A1F-E39D7068761B}" type="slidenum">
              <a:rPr lang="en-IN" smtClean="0"/>
              <a:t>‹#›</a:t>
            </a:fld>
            <a:endParaRPr lang="en-IN"/>
          </a:p>
        </p:txBody>
      </p:sp>
    </p:spTree>
    <p:extLst>
      <p:ext uri="{BB962C8B-B14F-4D97-AF65-F5344CB8AC3E}">
        <p14:creationId xmlns:p14="http://schemas.microsoft.com/office/powerpoint/2010/main" val="39159968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5B2ADE-5DAD-4C62-919F-719E9D68E4E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32F9D0D-D50E-46CF-AAA5-B3BE06A2932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010DE58-5331-4B54-96A5-453208EDC3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0CC2FA3-A9BF-4807-8899-5186B79EB517}"/>
              </a:ext>
            </a:extLst>
          </p:cNvPr>
          <p:cNvSpPr>
            <a:spLocks noGrp="1"/>
          </p:cNvSpPr>
          <p:nvPr>
            <p:ph type="dt" sz="half" idx="10"/>
          </p:nvPr>
        </p:nvSpPr>
        <p:spPr/>
        <p:txBody>
          <a:bodyPr/>
          <a:lstStyle/>
          <a:p>
            <a:fld id="{62B82AF3-75E8-430F-AD6A-E4F65315846A}" type="datetimeFigureOut">
              <a:rPr lang="en-IN" smtClean="0"/>
              <a:t>19-06-2020</a:t>
            </a:fld>
            <a:endParaRPr lang="en-IN"/>
          </a:p>
        </p:txBody>
      </p:sp>
      <p:sp>
        <p:nvSpPr>
          <p:cNvPr id="6" name="Footer Placeholder 5">
            <a:extLst>
              <a:ext uri="{FF2B5EF4-FFF2-40B4-BE49-F238E27FC236}">
                <a16:creationId xmlns:a16="http://schemas.microsoft.com/office/drawing/2014/main" id="{2F082A99-EB4C-4F14-B8C8-9BF76416D2B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1A05A4F-119C-4F73-9EE6-9770F4B22096}"/>
              </a:ext>
            </a:extLst>
          </p:cNvPr>
          <p:cNvSpPr>
            <a:spLocks noGrp="1"/>
          </p:cNvSpPr>
          <p:nvPr>
            <p:ph type="sldNum" sz="quarter" idx="12"/>
          </p:nvPr>
        </p:nvSpPr>
        <p:spPr/>
        <p:txBody>
          <a:bodyPr/>
          <a:lstStyle/>
          <a:p>
            <a:fld id="{71E49EED-CC4F-4486-9A1F-E39D7068761B}" type="slidenum">
              <a:rPr lang="en-IN" smtClean="0"/>
              <a:t>‹#›</a:t>
            </a:fld>
            <a:endParaRPr lang="en-IN"/>
          </a:p>
        </p:txBody>
      </p:sp>
    </p:spTree>
    <p:extLst>
      <p:ext uri="{BB962C8B-B14F-4D97-AF65-F5344CB8AC3E}">
        <p14:creationId xmlns:p14="http://schemas.microsoft.com/office/powerpoint/2010/main" val="41412391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472C0F8-AE2B-434E-A0D2-4FAC31174A7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F964FE2-38C8-4F28-94A2-2D67E342651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76A37EA-C355-4F86-813C-803C898A8F2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B82AF3-75E8-430F-AD6A-E4F65315846A}" type="datetimeFigureOut">
              <a:rPr lang="en-IN" smtClean="0"/>
              <a:t>19-06-2020</a:t>
            </a:fld>
            <a:endParaRPr lang="en-IN"/>
          </a:p>
        </p:txBody>
      </p:sp>
      <p:sp>
        <p:nvSpPr>
          <p:cNvPr id="5" name="Footer Placeholder 4">
            <a:extLst>
              <a:ext uri="{FF2B5EF4-FFF2-40B4-BE49-F238E27FC236}">
                <a16:creationId xmlns:a16="http://schemas.microsoft.com/office/drawing/2014/main" id="{ABE0462C-AF97-497C-825B-6DE9CA6CFD1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CADA61E-1827-4ED2-ACCB-B4BCB64958B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E49EED-CC4F-4486-9A1F-E39D7068761B}" type="slidenum">
              <a:rPr lang="en-IN" smtClean="0"/>
              <a:t>‹#›</a:t>
            </a:fld>
            <a:endParaRPr lang="en-IN"/>
          </a:p>
        </p:txBody>
      </p:sp>
    </p:spTree>
    <p:extLst>
      <p:ext uri="{BB962C8B-B14F-4D97-AF65-F5344CB8AC3E}">
        <p14:creationId xmlns:p14="http://schemas.microsoft.com/office/powerpoint/2010/main" val="115604740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9D1E0-8EC0-4F30-B30B-CC4EB7D90F92}"/>
              </a:ext>
            </a:extLst>
          </p:cNvPr>
          <p:cNvSpPr>
            <a:spLocks noGrp="1"/>
          </p:cNvSpPr>
          <p:nvPr>
            <p:ph type="ctrTitle"/>
          </p:nvPr>
        </p:nvSpPr>
        <p:spPr/>
        <p:txBody>
          <a:bodyPr/>
          <a:lstStyle/>
          <a:p>
            <a:r>
              <a:rPr lang="en-US" dirty="0"/>
              <a:t>The Exhaustion of Natural</a:t>
            </a:r>
            <a:br>
              <a:rPr lang="en-US" dirty="0"/>
            </a:br>
            <a:r>
              <a:rPr lang="en-US" dirty="0"/>
              <a:t>Resources</a:t>
            </a:r>
            <a:endParaRPr lang="en-IN" dirty="0"/>
          </a:p>
        </p:txBody>
      </p:sp>
      <p:sp>
        <p:nvSpPr>
          <p:cNvPr id="3" name="Subtitle 2">
            <a:extLst>
              <a:ext uri="{FF2B5EF4-FFF2-40B4-BE49-F238E27FC236}">
                <a16:creationId xmlns:a16="http://schemas.microsoft.com/office/drawing/2014/main" id="{86A08506-7FAB-4EA4-8C20-710B25F7D1BB}"/>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1829386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A5752-E827-4BCE-B881-0462252339F1}"/>
              </a:ext>
            </a:extLst>
          </p:cNvPr>
          <p:cNvSpPr>
            <a:spLocks noGrp="1"/>
          </p:cNvSpPr>
          <p:nvPr>
            <p:ph type="title"/>
          </p:nvPr>
        </p:nvSpPr>
        <p:spPr/>
        <p:txBody>
          <a:bodyPr/>
          <a:lstStyle/>
          <a:p>
            <a:r>
              <a:rPr lang="en-US" dirty="0"/>
              <a:t>What are Natural Resources ?</a:t>
            </a:r>
            <a:endParaRPr lang="en-IN" dirty="0"/>
          </a:p>
        </p:txBody>
      </p:sp>
      <p:sp>
        <p:nvSpPr>
          <p:cNvPr id="3" name="Content Placeholder 2">
            <a:extLst>
              <a:ext uri="{FF2B5EF4-FFF2-40B4-BE49-F238E27FC236}">
                <a16:creationId xmlns:a16="http://schemas.microsoft.com/office/drawing/2014/main" id="{9A353B51-B902-4C39-86E8-06F58EB2142D}"/>
              </a:ext>
            </a:extLst>
          </p:cNvPr>
          <p:cNvSpPr>
            <a:spLocks noGrp="1"/>
          </p:cNvSpPr>
          <p:nvPr>
            <p:ph idx="1"/>
          </p:nvPr>
        </p:nvSpPr>
        <p:spPr/>
        <p:txBody>
          <a:bodyPr>
            <a:normAutofit fontScale="92500"/>
          </a:bodyPr>
          <a:lstStyle/>
          <a:p>
            <a:pPr algn="just"/>
            <a:r>
              <a:rPr lang="en-US" sz="5200" b="1" dirty="0"/>
              <a:t>Natural resources </a:t>
            </a:r>
            <a:r>
              <a:rPr lang="en-US" sz="5200" dirty="0"/>
              <a:t>are resources that exist without any actions of humankind. On Earth , it includes  sunlight , water , atmosphere , land(includes all minerals) along with all vegetation , crops , and animal life.</a:t>
            </a:r>
            <a:r>
              <a:rPr lang="en-US" sz="3600" dirty="0"/>
              <a:t> </a:t>
            </a:r>
            <a:endParaRPr lang="en-IN" sz="3600" dirty="0"/>
          </a:p>
          <a:p>
            <a:endParaRPr lang="en-IN" dirty="0"/>
          </a:p>
        </p:txBody>
      </p:sp>
    </p:spTree>
    <p:extLst>
      <p:ext uri="{BB962C8B-B14F-4D97-AF65-F5344CB8AC3E}">
        <p14:creationId xmlns:p14="http://schemas.microsoft.com/office/powerpoint/2010/main" val="2385450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4"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AAA97-1235-4212-AB77-F78ED035A463}"/>
              </a:ext>
            </a:extLst>
          </p:cNvPr>
          <p:cNvSpPr>
            <a:spLocks noGrp="1"/>
          </p:cNvSpPr>
          <p:nvPr>
            <p:ph type="title"/>
          </p:nvPr>
        </p:nvSpPr>
        <p:spPr/>
        <p:txBody>
          <a:bodyPr/>
          <a:lstStyle/>
          <a:p>
            <a:r>
              <a:rPr lang="en-US" dirty="0"/>
              <a:t>Some Important Natural Resources</a:t>
            </a:r>
            <a:endParaRPr lang="en-IN" dirty="0"/>
          </a:p>
        </p:txBody>
      </p:sp>
      <p:pic>
        <p:nvPicPr>
          <p:cNvPr id="5" name="Picture 2">
            <a:extLst>
              <a:ext uri="{FF2B5EF4-FFF2-40B4-BE49-F238E27FC236}">
                <a16:creationId xmlns:a16="http://schemas.microsoft.com/office/drawing/2014/main" id="{21FB69C9-9CA6-4915-8C3F-85335A3562B3}"/>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532660" y="1690688"/>
            <a:ext cx="2752078" cy="25908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D9E68240-77FA-484F-9C75-86329E3CDEBF}"/>
              </a:ext>
            </a:extLst>
          </p:cNvPr>
          <p:cNvSpPr txBox="1"/>
          <p:nvPr/>
        </p:nvSpPr>
        <p:spPr>
          <a:xfrm>
            <a:off x="3369076" y="4192012"/>
            <a:ext cx="3062796" cy="2308324"/>
          </a:xfrm>
          <a:prstGeom prst="rect">
            <a:avLst/>
          </a:prstGeom>
          <a:noFill/>
        </p:spPr>
        <p:txBody>
          <a:bodyPr wrap="square" rtlCol="0">
            <a:spAutoFit/>
          </a:bodyPr>
          <a:lstStyle/>
          <a:p>
            <a:pPr algn="just"/>
            <a:r>
              <a:rPr lang="en-US" dirty="0"/>
              <a:t> Forest provides timber for humans, food, water and shelter for the flora and fauna tribes and animals. The nutrient cycle between organisms form food chains and biodiversity of species.</a:t>
            </a:r>
            <a:endParaRPr lang="en-IN" dirty="0"/>
          </a:p>
          <a:p>
            <a:endParaRPr lang="en-IN" dirty="0"/>
          </a:p>
        </p:txBody>
      </p:sp>
      <p:sp>
        <p:nvSpPr>
          <p:cNvPr id="8" name="TextBox 7">
            <a:extLst>
              <a:ext uri="{FF2B5EF4-FFF2-40B4-BE49-F238E27FC236}">
                <a16:creationId xmlns:a16="http://schemas.microsoft.com/office/drawing/2014/main" id="{4FE7FE67-30A8-49CA-89C6-F1C91D079589}"/>
              </a:ext>
            </a:extLst>
          </p:cNvPr>
          <p:cNvSpPr txBox="1"/>
          <p:nvPr/>
        </p:nvSpPr>
        <p:spPr>
          <a:xfrm>
            <a:off x="6924582" y="4281488"/>
            <a:ext cx="4580138" cy="2585323"/>
          </a:xfrm>
          <a:prstGeom prst="rect">
            <a:avLst/>
          </a:prstGeom>
          <a:noFill/>
        </p:spPr>
        <p:txBody>
          <a:bodyPr wrap="square" rtlCol="0">
            <a:spAutoFit/>
          </a:bodyPr>
          <a:lstStyle/>
          <a:p>
            <a:pPr algn="just"/>
            <a:r>
              <a:rPr lang="en-US" dirty="0"/>
              <a:t>Water is an essential resource needed to survive everyday life. Historically, water has had a profound influence on a nation's prosperity and success around the world. Groundwater is water that is in saturated zones underground, the upper surface of the saturated zone is called the water table.</a:t>
            </a:r>
            <a:endParaRPr lang="en-IN" dirty="0"/>
          </a:p>
          <a:p>
            <a:endParaRPr lang="en-IN" dirty="0"/>
          </a:p>
        </p:txBody>
      </p:sp>
      <p:pic>
        <p:nvPicPr>
          <p:cNvPr id="1026" name="Picture 2" descr="Water natural resource.">
            <a:extLst>
              <a:ext uri="{FF2B5EF4-FFF2-40B4-BE49-F238E27FC236}">
                <a16:creationId xmlns:a16="http://schemas.microsoft.com/office/drawing/2014/main" id="{81FC095F-FC99-4542-968E-A45CF51F527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85248" y="1615799"/>
            <a:ext cx="4110361" cy="25762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5944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5"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2000"/>
                                        <p:tgtEl>
                                          <p:spTgt spid="5"/>
                                        </p:tgtEl>
                                      </p:cBhvr>
                                    </p:animEffect>
                                    <p:anim calcmode="lin" valueType="num">
                                      <p:cBhvr>
                                        <p:cTn id="13" dur="2000" fill="hold"/>
                                        <p:tgtEl>
                                          <p:spTgt spid="5"/>
                                        </p:tgtEl>
                                        <p:attrNameLst>
                                          <p:attrName>ppt_w</p:attrName>
                                        </p:attrNameLst>
                                      </p:cBhvr>
                                      <p:tavLst>
                                        <p:tav tm="0" fmla="#ppt_w*sin(2.5*pi*$)">
                                          <p:val>
                                            <p:fltVal val="0"/>
                                          </p:val>
                                        </p:tav>
                                        <p:tav tm="100000">
                                          <p:val>
                                            <p:fltVal val="1"/>
                                          </p:val>
                                        </p:tav>
                                      </p:tavLst>
                                    </p:anim>
                                    <p:anim calcmode="lin" valueType="num">
                                      <p:cBhvr>
                                        <p:cTn id="14" dur="2000" fill="hold"/>
                                        <p:tgtEl>
                                          <p:spTgt spid="5"/>
                                        </p:tgtEl>
                                        <p:attrNameLst>
                                          <p:attrName>ppt_h</p:attrName>
                                        </p:attrNameLst>
                                      </p:cBhvr>
                                      <p:tavLst>
                                        <p:tav tm="0">
                                          <p:val>
                                            <p:strVal val="#ppt_h"/>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2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nodeType="clickEffect">
                                  <p:stCondLst>
                                    <p:cond delay="0"/>
                                  </p:stCondLst>
                                  <p:childTnLst>
                                    <p:set>
                                      <p:cBhvr>
                                        <p:cTn id="22" dur="1" fill="hold">
                                          <p:stCondLst>
                                            <p:cond delay="0"/>
                                          </p:stCondLst>
                                        </p:cTn>
                                        <p:tgtEl>
                                          <p:spTgt spid="6">
                                            <p:txEl>
                                              <p:pRg st="0" end="0"/>
                                            </p:txEl>
                                          </p:spTgt>
                                        </p:tgtEl>
                                        <p:attrNameLst>
                                          <p:attrName>style.visibility</p:attrName>
                                        </p:attrNameLst>
                                      </p:cBhvr>
                                      <p:to>
                                        <p:strVal val="visible"/>
                                      </p:to>
                                    </p:set>
                                    <p:animEffect transition="in" filter="fade">
                                      <p:cBhvr>
                                        <p:cTn id="23" dur="1000"/>
                                        <p:tgtEl>
                                          <p:spTgt spid="6">
                                            <p:txEl>
                                              <p:pRg st="0" end="0"/>
                                            </p:txEl>
                                          </p:spTgt>
                                        </p:tgtEl>
                                      </p:cBhvr>
                                    </p:animEffect>
                                    <p:anim calcmode="lin" valueType="num">
                                      <p:cBhvr>
                                        <p:cTn id="24"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25"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8">
                                            <p:txEl>
                                              <p:pRg st="0" end="0"/>
                                            </p:txEl>
                                          </p:spTgt>
                                        </p:tgtEl>
                                        <p:attrNameLst>
                                          <p:attrName>style.visibility</p:attrName>
                                        </p:attrNameLst>
                                      </p:cBhvr>
                                      <p:to>
                                        <p:strVal val="visible"/>
                                      </p:to>
                                    </p:set>
                                    <p:anim calcmode="lin" valueType="num">
                                      <p:cBhvr additive="base">
                                        <p:cTn id="30"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7BAF8-26D7-439B-A70B-12E29AFE19E0}"/>
              </a:ext>
            </a:extLst>
          </p:cNvPr>
          <p:cNvSpPr>
            <a:spLocks noGrp="1"/>
          </p:cNvSpPr>
          <p:nvPr>
            <p:ph type="title"/>
          </p:nvPr>
        </p:nvSpPr>
        <p:spPr>
          <a:xfrm>
            <a:off x="838200" y="311860"/>
            <a:ext cx="10515600" cy="1294999"/>
          </a:xfrm>
        </p:spPr>
        <p:txBody>
          <a:bodyPr>
            <a:normAutofit fontScale="90000"/>
          </a:bodyPr>
          <a:lstStyle/>
          <a:p>
            <a:r>
              <a:rPr lang="en-US" dirty="0"/>
              <a:t>How are natural resources useful for Human Life ?</a:t>
            </a:r>
            <a:endParaRPr lang="en-IN" dirty="0"/>
          </a:p>
        </p:txBody>
      </p:sp>
      <p:sp>
        <p:nvSpPr>
          <p:cNvPr id="5" name="Rectangle 3">
            <a:extLst>
              <a:ext uri="{FF2B5EF4-FFF2-40B4-BE49-F238E27FC236}">
                <a16:creationId xmlns:a16="http://schemas.microsoft.com/office/drawing/2014/main" id="{08503E99-A19D-4AD6-BCB9-DFFF4483EE86}"/>
              </a:ext>
            </a:extLst>
          </p:cNvPr>
          <p:cNvSpPr>
            <a:spLocks noChangeArrowheads="1"/>
          </p:cNvSpPr>
          <p:nvPr/>
        </p:nvSpPr>
        <p:spPr bwMode="auto">
          <a:xfrm>
            <a:off x="0" y="639763"/>
            <a:ext cx="12192000" cy="0"/>
          </a:xfrm>
          <a:prstGeom prst="rect">
            <a:avLst/>
          </a:prstGeom>
          <a:solidFill>
            <a:srgbClr val="FEFFA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202122"/>
                </a:solidFill>
                <a:effectLst/>
                <a:latin typeface="Arial" panose="020B0604020202020204" pitchFamily="34" charset="0"/>
                <a:ea typeface="Times New Roman" panose="02020603050405020304" pitchFamily="18" charset="0"/>
                <a:cs typeface="Arial" panose="020B0604020202020204" pitchFamily="34"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1" name="TextBox 10">
            <a:extLst>
              <a:ext uri="{FF2B5EF4-FFF2-40B4-BE49-F238E27FC236}">
                <a16:creationId xmlns:a16="http://schemas.microsoft.com/office/drawing/2014/main" id="{E9C3D93A-068B-4B04-9144-C94F981AC056}"/>
              </a:ext>
            </a:extLst>
          </p:cNvPr>
          <p:cNvSpPr txBox="1"/>
          <p:nvPr/>
        </p:nvSpPr>
        <p:spPr>
          <a:xfrm>
            <a:off x="740175" y="2028603"/>
            <a:ext cx="10711649" cy="3785652"/>
          </a:xfrm>
          <a:prstGeom prst="rect">
            <a:avLst/>
          </a:prstGeom>
          <a:noFill/>
        </p:spPr>
        <p:txBody>
          <a:bodyPr wrap="square" rtlCol="0">
            <a:spAutoFit/>
          </a:bodyPr>
          <a:lstStyle/>
          <a:p>
            <a:pPr marL="285750" indent="-285750" algn="just">
              <a:buFont typeface="Arial" panose="020B0604020202020204" pitchFamily="34" charset="0"/>
              <a:buChar char="•"/>
            </a:pPr>
            <a:r>
              <a:rPr lang="en-US" sz="6000" dirty="0"/>
              <a:t>Natural resources are available to sustain the very complex interaction between living things and non-living things.</a:t>
            </a:r>
          </a:p>
        </p:txBody>
      </p:sp>
      <p:sp>
        <p:nvSpPr>
          <p:cNvPr id="13" name="Rectangle 12">
            <a:extLst>
              <a:ext uri="{FF2B5EF4-FFF2-40B4-BE49-F238E27FC236}">
                <a16:creationId xmlns:a16="http://schemas.microsoft.com/office/drawing/2014/main" id="{98FE09A4-EC99-46B3-8E7E-AD4AB2D36BD8}"/>
              </a:ext>
            </a:extLst>
          </p:cNvPr>
          <p:cNvSpPr>
            <a:spLocks noChangeArrowheads="1"/>
          </p:cNvSpPr>
          <p:nvPr/>
        </p:nvSpPr>
        <p:spPr bwMode="auto">
          <a:xfrm>
            <a:off x="353568" y="2767267"/>
            <a:ext cx="12192000" cy="0"/>
          </a:xfrm>
          <a:prstGeom prst="rect">
            <a:avLst/>
          </a:prstGeom>
          <a:solidFill>
            <a:srgbClr val="FEFFA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202122"/>
                </a:solidFill>
                <a:effectLst/>
                <a:latin typeface="Arial" panose="020B0604020202020204" pitchFamily="34" charset="0"/>
                <a:ea typeface="Times New Roman" panose="02020603050405020304" pitchFamily="18" charset="0"/>
                <a:cs typeface="Arial" panose="020B0604020202020204" pitchFamily="34"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18686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nodeType="clickEffect">
                                  <p:stCondLst>
                                    <p:cond delay="0"/>
                                  </p:stCondLst>
                                  <p:childTnLst>
                                    <p:set>
                                      <p:cBhvr>
                                        <p:cTn id="24" dur="1" fill="hold">
                                          <p:stCondLst>
                                            <p:cond delay="0"/>
                                          </p:stCondLst>
                                        </p:cTn>
                                        <p:tgtEl>
                                          <p:spTgt spid="11">
                                            <p:txEl>
                                              <p:pRg st="0" end="0"/>
                                            </p:txEl>
                                          </p:spTgt>
                                        </p:tgtEl>
                                        <p:attrNameLst>
                                          <p:attrName>style.visibility</p:attrName>
                                        </p:attrNameLst>
                                      </p:cBhvr>
                                      <p:to>
                                        <p:strVal val="visible"/>
                                      </p:to>
                                    </p:set>
                                    <p:animEffect transition="in" filter="wipe(down)">
                                      <p:cBhvr>
                                        <p:cTn id="25" dur="580">
                                          <p:stCondLst>
                                            <p:cond delay="0"/>
                                          </p:stCondLst>
                                        </p:cTn>
                                        <p:tgtEl>
                                          <p:spTgt spid="11">
                                            <p:txEl>
                                              <p:pRg st="0" end="0"/>
                                            </p:txEl>
                                          </p:spTgt>
                                        </p:tgtEl>
                                      </p:cBhvr>
                                    </p:animEffect>
                                    <p:anim calcmode="lin" valueType="num">
                                      <p:cBhvr>
                                        <p:cTn id="26" dur="1822" tmFilter="0,0; 0.14,0.36; 0.43,0.73; 0.71,0.91; 1.0,1.0">
                                          <p:stCondLst>
                                            <p:cond delay="0"/>
                                          </p:stCondLst>
                                        </p:cTn>
                                        <p:tgtEl>
                                          <p:spTgt spid="11">
                                            <p:txEl>
                                              <p:pRg st="0" end="0"/>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11">
                                            <p:txEl>
                                              <p:pRg st="0" end="0"/>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11">
                                            <p:txEl>
                                              <p:pRg st="0" end="0"/>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11">
                                            <p:txEl>
                                              <p:pRg st="0" end="0"/>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11">
                                            <p:txEl>
                                              <p:pRg st="0" end="0"/>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11">
                                            <p:txEl>
                                              <p:pRg st="0" end="0"/>
                                            </p:txEl>
                                          </p:spTgt>
                                        </p:tgtEl>
                                      </p:cBhvr>
                                      <p:to x="100000" y="60000"/>
                                    </p:animScale>
                                    <p:animScale>
                                      <p:cBhvr>
                                        <p:cTn id="32" dur="166" decel="50000">
                                          <p:stCondLst>
                                            <p:cond delay="676"/>
                                          </p:stCondLst>
                                        </p:cTn>
                                        <p:tgtEl>
                                          <p:spTgt spid="11">
                                            <p:txEl>
                                              <p:pRg st="0" end="0"/>
                                            </p:txEl>
                                          </p:spTgt>
                                        </p:tgtEl>
                                      </p:cBhvr>
                                      <p:to x="100000" y="100000"/>
                                    </p:animScale>
                                    <p:animScale>
                                      <p:cBhvr>
                                        <p:cTn id="33" dur="26">
                                          <p:stCondLst>
                                            <p:cond delay="1312"/>
                                          </p:stCondLst>
                                        </p:cTn>
                                        <p:tgtEl>
                                          <p:spTgt spid="11">
                                            <p:txEl>
                                              <p:pRg st="0" end="0"/>
                                            </p:txEl>
                                          </p:spTgt>
                                        </p:tgtEl>
                                      </p:cBhvr>
                                      <p:to x="100000" y="80000"/>
                                    </p:animScale>
                                    <p:animScale>
                                      <p:cBhvr>
                                        <p:cTn id="34" dur="166" decel="50000">
                                          <p:stCondLst>
                                            <p:cond delay="1338"/>
                                          </p:stCondLst>
                                        </p:cTn>
                                        <p:tgtEl>
                                          <p:spTgt spid="11">
                                            <p:txEl>
                                              <p:pRg st="0" end="0"/>
                                            </p:txEl>
                                          </p:spTgt>
                                        </p:tgtEl>
                                      </p:cBhvr>
                                      <p:to x="100000" y="100000"/>
                                    </p:animScale>
                                    <p:animScale>
                                      <p:cBhvr>
                                        <p:cTn id="35" dur="26">
                                          <p:stCondLst>
                                            <p:cond delay="1642"/>
                                          </p:stCondLst>
                                        </p:cTn>
                                        <p:tgtEl>
                                          <p:spTgt spid="11">
                                            <p:txEl>
                                              <p:pRg st="0" end="0"/>
                                            </p:txEl>
                                          </p:spTgt>
                                        </p:tgtEl>
                                      </p:cBhvr>
                                      <p:to x="100000" y="90000"/>
                                    </p:animScale>
                                    <p:animScale>
                                      <p:cBhvr>
                                        <p:cTn id="36" dur="166" decel="50000">
                                          <p:stCondLst>
                                            <p:cond delay="1668"/>
                                          </p:stCondLst>
                                        </p:cTn>
                                        <p:tgtEl>
                                          <p:spTgt spid="11">
                                            <p:txEl>
                                              <p:pRg st="0" end="0"/>
                                            </p:txEl>
                                          </p:spTgt>
                                        </p:tgtEl>
                                      </p:cBhvr>
                                      <p:to x="100000" y="100000"/>
                                    </p:animScale>
                                    <p:animScale>
                                      <p:cBhvr>
                                        <p:cTn id="37" dur="26">
                                          <p:stCondLst>
                                            <p:cond delay="1808"/>
                                          </p:stCondLst>
                                        </p:cTn>
                                        <p:tgtEl>
                                          <p:spTgt spid="11">
                                            <p:txEl>
                                              <p:pRg st="0" end="0"/>
                                            </p:txEl>
                                          </p:spTgt>
                                        </p:tgtEl>
                                      </p:cBhvr>
                                      <p:to x="100000" y="95000"/>
                                    </p:animScale>
                                    <p:animScale>
                                      <p:cBhvr>
                                        <p:cTn id="38" dur="166" decel="50000">
                                          <p:stCondLst>
                                            <p:cond delay="1834"/>
                                          </p:stCondLst>
                                        </p:cTn>
                                        <p:tgtEl>
                                          <p:spTgt spid="11">
                                            <p:txEl>
                                              <p:pRg st="0" end="0"/>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A0D43-925D-472F-8EC0-EC2205C74F45}"/>
              </a:ext>
            </a:extLst>
          </p:cNvPr>
          <p:cNvSpPr>
            <a:spLocks noGrp="1"/>
          </p:cNvSpPr>
          <p:nvPr>
            <p:ph type="title"/>
          </p:nvPr>
        </p:nvSpPr>
        <p:spPr>
          <a:xfrm>
            <a:off x="671112" y="363983"/>
            <a:ext cx="3932237" cy="1143001"/>
          </a:xfrm>
        </p:spPr>
        <p:txBody>
          <a:bodyPr>
            <a:normAutofit/>
          </a:bodyPr>
          <a:lstStyle/>
          <a:p>
            <a:r>
              <a:rPr lang="en-IN" dirty="0"/>
              <a:t>Impact of depletion in natural resources</a:t>
            </a:r>
          </a:p>
        </p:txBody>
      </p:sp>
      <p:sp>
        <p:nvSpPr>
          <p:cNvPr id="3" name="Picture Placeholder 2">
            <a:extLst>
              <a:ext uri="{FF2B5EF4-FFF2-40B4-BE49-F238E27FC236}">
                <a16:creationId xmlns:a16="http://schemas.microsoft.com/office/drawing/2014/main" id="{BB49D699-DC5B-449A-92EE-95118A0827D2}"/>
              </a:ext>
            </a:extLst>
          </p:cNvPr>
          <p:cNvSpPr>
            <a:spLocks noGrp="1"/>
          </p:cNvSpPr>
          <p:nvPr>
            <p:ph type="pic" idx="1"/>
          </p:nvPr>
        </p:nvSpPr>
        <p:spPr/>
      </p:sp>
      <p:sp>
        <p:nvSpPr>
          <p:cNvPr id="4" name="Text Placeholder 3">
            <a:extLst>
              <a:ext uri="{FF2B5EF4-FFF2-40B4-BE49-F238E27FC236}">
                <a16:creationId xmlns:a16="http://schemas.microsoft.com/office/drawing/2014/main" id="{C9FE51CF-FBC0-46ED-A7CA-C395623163FA}"/>
              </a:ext>
            </a:extLst>
          </p:cNvPr>
          <p:cNvSpPr>
            <a:spLocks noGrp="1"/>
          </p:cNvSpPr>
          <p:nvPr>
            <p:ph type="body" sz="half" idx="2"/>
          </p:nvPr>
        </p:nvSpPr>
        <p:spPr>
          <a:xfrm>
            <a:off x="903881" y="1950868"/>
            <a:ext cx="3932237" cy="3811588"/>
          </a:xfrm>
        </p:spPr>
        <p:txBody>
          <a:bodyPr>
            <a:normAutofit fontScale="92500" lnSpcReduction="10000"/>
          </a:bodyPr>
          <a:lstStyle/>
          <a:p>
            <a:pPr algn="just"/>
            <a:r>
              <a:rPr lang="en-US" sz="2600" dirty="0"/>
              <a:t>Oil is an essential commodity in manufacturing, planting, mining, and transportation among many activities, and its depletion would be devastating. The adverse effects of oil depletion include the fall of the business, the high cost of living in developing countries, and uncertainty in the transport sector.</a:t>
            </a:r>
            <a:endParaRPr lang="en-IN" sz="2600" dirty="0"/>
          </a:p>
          <a:p>
            <a:endParaRPr lang="en-IN" dirty="0"/>
          </a:p>
        </p:txBody>
      </p:sp>
      <p:pic>
        <p:nvPicPr>
          <p:cNvPr id="5" name="Picture 4" descr="oil-pump-jack-sunset-clouds">
            <a:extLst>
              <a:ext uri="{FF2B5EF4-FFF2-40B4-BE49-F238E27FC236}">
                <a16:creationId xmlns:a16="http://schemas.microsoft.com/office/drawing/2014/main" id="{54C5ADDE-17E3-4AB7-8CE1-F596AA4B5327}"/>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5297488" y="987424"/>
            <a:ext cx="5943600" cy="4881563"/>
          </a:xfrm>
          <a:prstGeom prst="rect">
            <a:avLst/>
          </a:prstGeom>
          <a:noFill/>
          <a:ln>
            <a:noFill/>
          </a:ln>
        </p:spPr>
      </p:pic>
    </p:spTree>
    <p:extLst>
      <p:ext uri="{BB962C8B-B14F-4D97-AF65-F5344CB8AC3E}">
        <p14:creationId xmlns:p14="http://schemas.microsoft.com/office/powerpoint/2010/main" val="1004803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anim calcmode="lin" valueType="num">
                                      <p:cBhvr>
                                        <p:cTn id="8" dur="2000" fill="hold"/>
                                        <p:tgtEl>
                                          <p:spTgt spid="2"/>
                                        </p:tgtEl>
                                        <p:attrNameLst>
                                          <p:attrName>ppt_w</p:attrName>
                                        </p:attrNameLst>
                                      </p:cBhvr>
                                      <p:tavLst>
                                        <p:tav tm="0" fmla="#ppt_w*sin(2.5*pi*$)">
                                          <p:val>
                                            <p:fltVal val="0"/>
                                          </p:val>
                                        </p:tav>
                                        <p:tav tm="100000">
                                          <p:val>
                                            <p:fltVal val="1"/>
                                          </p:val>
                                        </p:tav>
                                      </p:tavLst>
                                    </p:anim>
                                    <p:anim calcmode="lin" valueType="num">
                                      <p:cBhvr>
                                        <p:cTn id="9" dur="20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down)">
                                      <p:cBhvr>
                                        <p:cTn id="14" dur="500"/>
                                        <p:tgtEl>
                                          <p:spTgt spid="5"/>
                                        </p:tgtEl>
                                      </p:cBhvr>
                                    </p:animEffect>
                                  </p:childTnLst>
                                </p:cTn>
                              </p:par>
                            </p:childTnLst>
                          </p:cTn>
                        </p:par>
                      </p:childTnLst>
                    </p:cTn>
                  </p:par>
                  <p:par>
                    <p:cTn id="15" fill="hold">
                      <p:stCondLst>
                        <p:cond delay="indefinite"/>
                      </p:stCondLst>
                      <p:childTnLst>
                        <p:par>
                          <p:cTn id="16" fill="hold">
                            <p:stCondLst>
                              <p:cond delay="0"/>
                            </p:stCondLst>
                            <p:childTnLst>
                              <p:par>
                                <p:cTn id="17" presetID="6" presetClass="entr" presetSubtype="16" fill="hold" nodeType="clickEffect">
                                  <p:stCondLst>
                                    <p:cond delay="0"/>
                                  </p:stCondLst>
                                  <p:childTnLst>
                                    <p:set>
                                      <p:cBhvr>
                                        <p:cTn id="18" dur="1" fill="hold">
                                          <p:stCondLst>
                                            <p:cond delay="0"/>
                                          </p:stCondLst>
                                        </p:cTn>
                                        <p:tgtEl>
                                          <p:spTgt spid="4">
                                            <p:txEl>
                                              <p:pRg st="0" end="0"/>
                                            </p:txEl>
                                          </p:spTgt>
                                        </p:tgtEl>
                                        <p:attrNameLst>
                                          <p:attrName>style.visibility</p:attrName>
                                        </p:attrNameLst>
                                      </p:cBhvr>
                                      <p:to>
                                        <p:strVal val="visible"/>
                                      </p:to>
                                    </p:set>
                                    <p:animEffect transition="in" filter="circle(in)">
                                      <p:cBhvr>
                                        <p:cTn id="19" dur="20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7667E-3610-46ED-990B-B252145979D2}"/>
              </a:ext>
            </a:extLst>
          </p:cNvPr>
          <p:cNvSpPr>
            <a:spLocks noGrp="1"/>
          </p:cNvSpPr>
          <p:nvPr>
            <p:ph type="title"/>
          </p:nvPr>
        </p:nvSpPr>
        <p:spPr/>
        <p:txBody>
          <a:bodyPr/>
          <a:lstStyle/>
          <a:p>
            <a:r>
              <a:rPr lang="en-IN" dirty="0"/>
              <a:t>Causes for depletion in natural resources</a:t>
            </a:r>
          </a:p>
        </p:txBody>
      </p:sp>
      <p:sp>
        <p:nvSpPr>
          <p:cNvPr id="3" name="Content Placeholder 2">
            <a:extLst>
              <a:ext uri="{FF2B5EF4-FFF2-40B4-BE49-F238E27FC236}">
                <a16:creationId xmlns:a16="http://schemas.microsoft.com/office/drawing/2014/main" id="{1E63F23D-7E37-4678-B298-169057545B91}"/>
              </a:ext>
            </a:extLst>
          </p:cNvPr>
          <p:cNvSpPr>
            <a:spLocks noGrp="1"/>
          </p:cNvSpPr>
          <p:nvPr>
            <p:ph idx="1"/>
          </p:nvPr>
        </p:nvSpPr>
        <p:spPr>
          <a:xfrm>
            <a:off x="838200" y="1825625"/>
            <a:ext cx="10515600" cy="4752728"/>
          </a:xfrm>
        </p:spPr>
        <p:txBody>
          <a:bodyPr>
            <a:normAutofit fontScale="25000" lnSpcReduction="20000"/>
          </a:bodyPr>
          <a:lstStyle/>
          <a:p>
            <a:pPr marL="0" indent="0">
              <a:buNone/>
            </a:pPr>
            <a:endParaRPr lang="en-US" dirty="0"/>
          </a:p>
          <a:p>
            <a:r>
              <a:rPr lang="en-US" sz="8000" dirty="0"/>
              <a:t>Overpopulation</a:t>
            </a:r>
          </a:p>
          <a:p>
            <a:pPr marL="0" indent="0">
              <a:buNone/>
            </a:pPr>
            <a:endParaRPr lang="en-US" sz="8000" dirty="0"/>
          </a:p>
          <a:p>
            <a:r>
              <a:rPr lang="en-US" sz="8000" dirty="0"/>
              <a:t>Overconsumption and waste.</a:t>
            </a:r>
          </a:p>
          <a:p>
            <a:pPr marL="0" indent="0">
              <a:buNone/>
            </a:pPr>
            <a:endParaRPr lang="en-US" sz="8000" dirty="0"/>
          </a:p>
          <a:p>
            <a:r>
              <a:rPr lang="en-US" sz="8000" dirty="0"/>
              <a:t>Deforestation and the Destruction of Ecosystems leading to loss of biodiversity.</a:t>
            </a:r>
          </a:p>
          <a:p>
            <a:pPr marL="0" indent="0">
              <a:buNone/>
            </a:pPr>
            <a:endParaRPr lang="en-US" sz="8000" dirty="0"/>
          </a:p>
          <a:p>
            <a:r>
              <a:rPr lang="en-US" sz="8000" dirty="0"/>
              <a:t>Mining of Minerals and Oil.</a:t>
            </a:r>
          </a:p>
          <a:p>
            <a:pPr marL="0" indent="0">
              <a:buNone/>
            </a:pPr>
            <a:endParaRPr lang="en-US" sz="8000" dirty="0"/>
          </a:p>
          <a:p>
            <a:r>
              <a:rPr lang="en-US" sz="8000" dirty="0"/>
              <a:t>Technological and Industrial Development.</a:t>
            </a:r>
          </a:p>
          <a:p>
            <a:pPr marL="0" indent="0">
              <a:buNone/>
            </a:pPr>
            <a:endParaRPr lang="en-US" sz="8000" dirty="0"/>
          </a:p>
          <a:p>
            <a:r>
              <a:rPr lang="en-US" sz="8000" dirty="0"/>
              <a:t>Erosion.</a:t>
            </a:r>
          </a:p>
          <a:p>
            <a:pPr marL="0" indent="0">
              <a:buNone/>
            </a:pPr>
            <a:endParaRPr lang="en-US" sz="8000" dirty="0"/>
          </a:p>
          <a:p>
            <a:r>
              <a:rPr lang="en-US" sz="8000" dirty="0"/>
              <a:t>Pollution and Contamination of </a:t>
            </a:r>
            <a:r>
              <a:rPr lang="en-US" sz="8000" b="1" dirty="0"/>
              <a:t>resources</a:t>
            </a:r>
            <a:r>
              <a:rPr lang="en-US" sz="8000" dirty="0"/>
              <a:t>.</a:t>
            </a:r>
          </a:p>
          <a:p>
            <a:endParaRPr lang="en-US" sz="8000" dirty="0"/>
          </a:p>
          <a:p>
            <a:br>
              <a:rPr lang="en-US" dirty="0"/>
            </a:br>
            <a:endParaRPr lang="en-IN" dirty="0"/>
          </a:p>
        </p:txBody>
      </p:sp>
    </p:spTree>
    <p:extLst>
      <p:ext uri="{BB962C8B-B14F-4D97-AF65-F5344CB8AC3E}">
        <p14:creationId xmlns:p14="http://schemas.microsoft.com/office/powerpoint/2010/main" val="1676814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circle(in)">
                                      <p:cBhvr>
                                        <p:cTn id="17" dur="20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randombar(horizontal)">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 calcmode="lin" valueType="num">
                                      <p:cBhvr additive="base">
                                        <p:cTn id="2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animEffect transition="in" filter="fade">
                                      <p:cBhvr>
                                        <p:cTn id="33" dur="500"/>
                                        <p:tgtEl>
                                          <p:spTgt spid="3">
                                            <p:txEl>
                                              <p:pRg st="9" end="9"/>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3">
                                            <p:txEl>
                                              <p:pRg st="11" end="11"/>
                                            </p:txEl>
                                          </p:spTgt>
                                        </p:tgtEl>
                                        <p:attrNameLst>
                                          <p:attrName>style.visibility</p:attrName>
                                        </p:attrNameLst>
                                      </p:cBhvr>
                                      <p:to>
                                        <p:strVal val="visible"/>
                                      </p:to>
                                    </p:set>
                                    <p:animEffect transition="in" filter="fade">
                                      <p:cBhvr>
                                        <p:cTn id="38" dur="500"/>
                                        <p:tgtEl>
                                          <p:spTgt spid="3">
                                            <p:txEl>
                                              <p:pRg st="11" end="11"/>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nodeType="clickEffect">
                                  <p:stCondLst>
                                    <p:cond delay="0"/>
                                  </p:stCondLst>
                                  <p:childTnLst>
                                    <p:set>
                                      <p:cBhvr>
                                        <p:cTn id="42" dur="1" fill="hold">
                                          <p:stCondLst>
                                            <p:cond delay="0"/>
                                          </p:stCondLst>
                                        </p:cTn>
                                        <p:tgtEl>
                                          <p:spTgt spid="3">
                                            <p:txEl>
                                              <p:pRg st="13" end="13"/>
                                            </p:txEl>
                                          </p:spTgt>
                                        </p:tgtEl>
                                        <p:attrNameLst>
                                          <p:attrName>style.visibility</p:attrName>
                                        </p:attrNameLst>
                                      </p:cBhvr>
                                      <p:to>
                                        <p:strVal val="visible"/>
                                      </p:to>
                                    </p:set>
                                    <p:animEffect transition="in" filter="wipe(down)">
                                      <p:cBhvr>
                                        <p:cTn id="43" dur="580">
                                          <p:stCondLst>
                                            <p:cond delay="0"/>
                                          </p:stCondLst>
                                        </p:cTn>
                                        <p:tgtEl>
                                          <p:spTgt spid="3">
                                            <p:txEl>
                                              <p:pRg st="13" end="13"/>
                                            </p:txEl>
                                          </p:spTgt>
                                        </p:tgtEl>
                                      </p:cBhvr>
                                    </p:animEffect>
                                    <p:anim calcmode="lin" valueType="num">
                                      <p:cBhvr>
                                        <p:cTn id="44" dur="1822" tmFilter="0,0; 0.14,0.36; 0.43,0.73; 0.71,0.91; 1.0,1.0">
                                          <p:stCondLst>
                                            <p:cond delay="0"/>
                                          </p:stCondLst>
                                        </p:cTn>
                                        <p:tgtEl>
                                          <p:spTgt spid="3">
                                            <p:txEl>
                                              <p:pRg st="13" end="13"/>
                                            </p:txEl>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3">
                                            <p:txEl>
                                              <p:pRg st="13" end="13"/>
                                            </p:txEl>
                                          </p:spTgt>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3">
                                            <p:txEl>
                                              <p:pRg st="13" end="13"/>
                                            </p:txEl>
                                          </p:spTgt>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3">
                                            <p:txEl>
                                              <p:pRg st="13" end="13"/>
                                            </p:txEl>
                                          </p:spTgt>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3">
                                            <p:txEl>
                                              <p:pRg st="13" end="13"/>
                                            </p:txEl>
                                          </p:spTgt>
                                        </p:tgtEl>
                                        <p:attrNameLst>
                                          <p:attrName>ppt_y</p:attrName>
                                        </p:attrNameLst>
                                      </p:cBhvr>
                                      <p:tavLst>
                                        <p:tav tm="0" fmla="#ppt_y-sin(pi*$)/81">
                                          <p:val>
                                            <p:fltVal val="0"/>
                                          </p:val>
                                        </p:tav>
                                        <p:tav tm="100000">
                                          <p:val>
                                            <p:fltVal val="1"/>
                                          </p:val>
                                        </p:tav>
                                      </p:tavLst>
                                    </p:anim>
                                    <p:animScale>
                                      <p:cBhvr>
                                        <p:cTn id="49" dur="26">
                                          <p:stCondLst>
                                            <p:cond delay="650"/>
                                          </p:stCondLst>
                                        </p:cTn>
                                        <p:tgtEl>
                                          <p:spTgt spid="3">
                                            <p:txEl>
                                              <p:pRg st="13" end="13"/>
                                            </p:txEl>
                                          </p:spTgt>
                                        </p:tgtEl>
                                      </p:cBhvr>
                                      <p:to x="100000" y="60000"/>
                                    </p:animScale>
                                    <p:animScale>
                                      <p:cBhvr>
                                        <p:cTn id="50" dur="166" decel="50000">
                                          <p:stCondLst>
                                            <p:cond delay="676"/>
                                          </p:stCondLst>
                                        </p:cTn>
                                        <p:tgtEl>
                                          <p:spTgt spid="3">
                                            <p:txEl>
                                              <p:pRg st="13" end="13"/>
                                            </p:txEl>
                                          </p:spTgt>
                                        </p:tgtEl>
                                      </p:cBhvr>
                                      <p:to x="100000" y="100000"/>
                                    </p:animScale>
                                    <p:animScale>
                                      <p:cBhvr>
                                        <p:cTn id="51" dur="26">
                                          <p:stCondLst>
                                            <p:cond delay="1312"/>
                                          </p:stCondLst>
                                        </p:cTn>
                                        <p:tgtEl>
                                          <p:spTgt spid="3">
                                            <p:txEl>
                                              <p:pRg st="13" end="13"/>
                                            </p:txEl>
                                          </p:spTgt>
                                        </p:tgtEl>
                                      </p:cBhvr>
                                      <p:to x="100000" y="80000"/>
                                    </p:animScale>
                                    <p:animScale>
                                      <p:cBhvr>
                                        <p:cTn id="52" dur="166" decel="50000">
                                          <p:stCondLst>
                                            <p:cond delay="1338"/>
                                          </p:stCondLst>
                                        </p:cTn>
                                        <p:tgtEl>
                                          <p:spTgt spid="3">
                                            <p:txEl>
                                              <p:pRg st="13" end="13"/>
                                            </p:txEl>
                                          </p:spTgt>
                                        </p:tgtEl>
                                      </p:cBhvr>
                                      <p:to x="100000" y="100000"/>
                                    </p:animScale>
                                    <p:animScale>
                                      <p:cBhvr>
                                        <p:cTn id="53" dur="26">
                                          <p:stCondLst>
                                            <p:cond delay="1642"/>
                                          </p:stCondLst>
                                        </p:cTn>
                                        <p:tgtEl>
                                          <p:spTgt spid="3">
                                            <p:txEl>
                                              <p:pRg st="13" end="13"/>
                                            </p:txEl>
                                          </p:spTgt>
                                        </p:tgtEl>
                                      </p:cBhvr>
                                      <p:to x="100000" y="90000"/>
                                    </p:animScale>
                                    <p:animScale>
                                      <p:cBhvr>
                                        <p:cTn id="54" dur="166" decel="50000">
                                          <p:stCondLst>
                                            <p:cond delay="1668"/>
                                          </p:stCondLst>
                                        </p:cTn>
                                        <p:tgtEl>
                                          <p:spTgt spid="3">
                                            <p:txEl>
                                              <p:pRg st="13" end="13"/>
                                            </p:txEl>
                                          </p:spTgt>
                                        </p:tgtEl>
                                      </p:cBhvr>
                                      <p:to x="100000" y="100000"/>
                                    </p:animScale>
                                    <p:animScale>
                                      <p:cBhvr>
                                        <p:cTn id="55" dur="26">
                                          <p:stCondLst>
                                            <p:cond delay="1808"/>
                                          </p:stCondLst>
                                        </p:cTn>
                                        <p:tgtEl>
                                          <p:spTgt spid="3">
                                            <p:txEl>
                                              <p:pRg st="13" end="13"/>
                                            </p:txEl>
                                          </p:spTgt>
                                        </p:tgtEl>
                                      </p:cBhvr>
                                      <p:to x="100000" y="95000"/>
                                    </p:animScale>
                                    <p:animScale>
                                      <p:cBhvr>
                                        <p:cTn id="56" dur="166" decel="50000">
                                          <p:stCondLst>
                                            <p:cond delay="1834"/>
                                          </p:stCondLst>
                                        </p:cTn>
                                        <p:tgtEl>
                                          <p:spTgt spid="3">
                                            <p:txEl>
                                              <p:pRg st="13" end="13"/>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163516A-1D1E-431C-9E6F-9ED5D1E77047}"/>
              </a:ext>
            </a:extLst>
          </p:cNvPr>
          <p:cNvSpPr txBox="1"/>
          <p:nvPr/>
        </p:nvSpPr>
        <p:spPr>
          <a:xfrm>
            <a:off x="1118587" y="692458"/>
            <a:ext cx="10129422" cy="1015663"/>
          </a:xfrm>
          <a:prstGeom prst="rect">
            <a:avLst/>
          </a:prstGeom>
          <a:noFill/>
        </p:spPr>
        <p:txBody>
          <a:bodyPr wrap="square" rtlCol="0">
            <a:spAutoFit/>
          </a:bodyPr>
          <a:lstStyle/>
          <a:p>
            <a:r>
              <a:rPr lang="en-US" sz="6000" dirty="0"/>
              <a:t>You can make a big difference</a:t>
            </a:r>
            <a:endParaRPr lang="en-IN" dirty="0"/>
          </a:p>
        </p:txBody>
      </p:sp>
      <p:pic>
        <p:nvPicPr>
          <p:cNvPr id="2050" name="Picture 2" descr="Emoji pointing at you Blank Template - Imgflip">
            <a:extLst>
              <a:ext uri="{FF2B5EF4-FFF2-40B4-BE49-F238E27FC236}">
                <a16:creationId xmlns:a16="http://schemas.microsoft.com/office/drawing/2014/main" id="{5D525B35-3D42-456C-AAF1-ADFDD2FFA59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1663" y="1708121"/>
            <a:ext cx="6659362" cy="46082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18223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215</TotalTime>
  <Words>278</Words>
  <Application>Microsoft Office PowerPoint</Application>
  <PresentationFormat>Widescreen</PresentationFormat>
  <Paragraphs>30</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The Exhaustion of Natural Resources</vt:lpstr>
      <vt:lpstr>What are Natural Resources ?</vt:lpstr>
      <vt:lpstr>Some Important Natural Resources</vt:lpstr>
      <vt:lpstr>How are natural resources useful for Human Life ?</vt:lpstr>
      <vt:lpstr>Impact of depletion in natural resources</vt:lpstr>
      <vt:lpstr>Causes for depletion in natural resources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Exhaustion of Natural Resources</dc:title>
  <dc:creator>mythili nalawade</dc:creator>
  <cp:lastModifiedBy>mythili nalawade</cp:lastModifiedBy>
  <cp:revision>15</cp:revision>
  <dcterms:created xsi:type="dcterms:W3CDTF">2020-06-18T15:36:06Z</dcterms:created>
  <dcterms:modified xsi:type="dcterms:W3CDTF">2020-06-19T11:36:46Z</dcterms:modified>
</cp:coreProperties>
</file>