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>
                    <a:lumMod val="7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85403F5-5EF9-40E0-BBF1-318CFDA88C9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67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52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60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03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4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001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44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0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5081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3F5-5EF9-40E0-BBF1-318CFDA88C9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9881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57650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29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82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74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7668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494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203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1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38893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5373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05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50181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9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5403F5-5EF9-40E0-BBF1-318CFDA88C9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300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7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71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685403F5-5EF9-40E0-BBF1-318CFDA88C9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4E48E709-E570-4ACB-9A67-C3FD9292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09BD67A-3616-F150-B55F-0BF2C05E8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208" y="3945775"/>
            <a:ext cx="4005067" cy="1624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000" dirty="0"/>
              <a:t>Выполнил:</a:t>
            </a:r>
          </a:p>
          <a:p>
            <a:pPr algn="ctr"/>
            <a:r>
              <a:rPr lang="ru-RU" sz="2000" dirty="0"/>
              <a:t>Студент группы ПМИ-1, 1 курса магистратуры механико-математического факультета</a:t>
            </a:r>
          </a:p>
          <a:p>
            <a:pPr algn="ctr"/>
            <a:r>
              <a:rPr lang="ru-RU" sz="2000" dirty="0"/>
              <a:t>Павлов Борис Андреевич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F5CEB31-A315-FFBA-1859-7E4AC7915E13}"/>
              </a:ext>
            </a:extLst>
          </p:cNvPr>
          <p:cNvSpPr txBox="1">
            <a:spLocks/>
          </p:cNvSpPr>
          <p:nvPr/>
        </p:nvSpPr>
        <p:spPr>
          <a:xfrm>
            <a:off x="5815208" y="3945776"/>
            <a:ext cx="4005067" cy="1624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PermianSansTypeface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Научный руководитель:</a:t>
            </a:r>
          </a:p>
          <a:p>
            <a:pPr algn="ctr"/>
            <a:r>
              <a:rPr lang="ru-RU" sz="2000" dirty="0"/>
              <a:t>Профессор кафедры прикладной математики и информатики, доктор тех. наук, кандидат ф.-м. наук</a:t>
            </a:r>
          </a:p>
          <a:p>
            <a:pPr algn="ctr"/>
            <a:r>
              <a:rPr lang="ru-RU" sz="2000" dirty="0"/>
              <a:t>Гусев Андрей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4750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DC332-F4B8-E1CB-ED5F-D76AC804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6468D-587B-CC8D-CFE3-01355880C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67850"/>
            <a:ext cx="5491579" cy="42291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: Создание настольного приложения для анализа и прогнозирования процента надежности подшипника на основе другой аварии.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13D8A-0B70-8814-0F3C-0A31C9B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82" y="1967850"/>
            <a:ext cx="4189805" cy="4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6292D-718E-E2FC-342B-7513466B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2979E-01DE-1264-B1EB-54C6CCD54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22047"/>
            <a:ext cx="10515600" cy="3981604"/>
          </a:xfrm>
        </p:spPr>
        <p:txBody>
          <a:bodyPr/>
          <a:lstStyle/>
          <a:p>
            <a:r>
              <a:rPr lang="ru-RU" dirty="0"/>
              <a:t>Изучение предметной области</a:t>
            </a:r>
          </a:p>
          <a:p>
            <a:r>
              <a:rPr lang="ru-RU" dirty="0"/>
              <a:t>Изучение необходимых статистических методов и алгоритмов</a:t>
            </a:r>
          </a:p>
          <a:p>
            <a:r>
              <a:rPr lang="ru-RU" dirty="0"/>
              <a:t>Сбор данных с СКЗ виброскорости</a:t>
            </a:r>
          </a:p>
          <a:p>
            <a:r>
              <a:rPr lang="ru-RU" dirty="0"/>
              <a:t>Проектирование настольного приложения</a:t>
            </a:r>
          </a:p>
          <a:p>
            <a:r>
              <a:rPr lang="ru-RU" dirty="0"/>
              <a:t>Проведение экспериментов для выявления наилучшей степени полинома</a:t>
            </a:r>
          </a:p>
        </p:txBody>
      </p:sp>
    </p:spTree>
    <p:extLst>
      <p:ext uri="{BB962C8B-B14F-4D97-AF65-F5344CB8AC3E}">
        <p14:creationId xmlns:p14="http://schemas.microsoft.com/office/powerpoint/2010/main" val="37971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1B44F-1C47-E60B-9463-C07BE68D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 данных и загрузка дынных в приложении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80CB8-B993-426F-85F2-CA82DBB4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863079"/>
            <a:ext cx="855464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8DF60-9343-550D-7A61-FEC51C83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09B650-DBE3-B899-6719-1113A780B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61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29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80231E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78112D1-345B-4F13-9F23-CBFE744699AF}" vid="{EDF20719-9059-439A-B546-DBCB5E6D3D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</TotalTime>
  <Words>89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PermianSansTypeface</vt:lpstr>
      <vt:lpstr>PermianSerifTypeface</vt:lpstr>
      <vt:lpstr>Тема1</vt:lpstr>
      <vt:lpstr>Презентация PowerPoint</vt:lpstr>
      <vt:lpstr>Цель работы</vt:lpstr>
      <vt:lpstr>Задачи</vt:lpstr>
      <vt:lpstr>Сбор данных и загрузка дынных в приложении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Pavlov</dc:creator>
  <cp:lastModifiedBy>Boris Pavlov</cp:lastModifiedBy>
  <cp:revision>1</cp:revision>
  <dcterms:created xsi:type="dcterms:W3CDTF">2023-04-27T03:04:58Z</dcterms:created>
  <dcterms:modified xsi:type="dcterms:W3CDTF">2023-04-27T03:41:20Z</dcterms:modified>
</cp:coreProperties>
</file>