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CFC9-E0EA-4BC9-82BE-AAFE38A90BC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025D7-82A4-4568-8635-946929EE9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3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bg1">
                    <a:lumMod val="75000"/>
                  </a:schemeClr>
                </a:solidFill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D8A64ED-3463-45DF-BFF5-A678AD167A0E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67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52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60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03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4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4001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44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0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5081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538D-9209-48DA-8D50-2CD03A56BEBC}" type="datetime1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10515600" cy="4229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9881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57650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29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82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74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7668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494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203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1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38893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5373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05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50181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79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088CB5C-DE3B-4273-A9BB-2650808B53BF}" type="datetime1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300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97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710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4841386B-3DD8-4F1D-B7A2-A6A03DE37B8C}" type="datetime1">
              <a:rPr lang="ru-RU" smtClean="0"/>
              <a:t>27.04.2023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09BD67A-3616-F150-B55F-0BF2C05E8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208" y="3945775"/>
            <a:ext cx="4005067" cy="16242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000" dirty="0"/>
              <a:t>Выполнил:</a:t>
            </a:r>
          </a:p>
          <a:p>
            <a:pPr algn="ctr"/>
            <a:r>
              <a:rPr lang="ru-RU" sz="2000" dirty="0"/>
              <a:t>Студент группы ПМИ-1, 1 курса магистратуры механико-математического факультета</a:t>
            </a:r>
          </a:p>
          <a:p>
            <a:pPr algn="ctr"/>
            <a:r>
              <a:rPr lang="ru-RU" sz="2000" dirty="0"/>
              <a:t>Павлов Борис Андреевич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F5CEB31-A315-FFBA-1859-7E4AC7915E13}"/>
              </a:ext>
            </a:extLst>
          </p:cNvPr>
          <p:cNvSpPr txBox="1">
            <a:spLocks/>
          </p:cNvSpPr>
          <p:nvPr/>
        </p:nvSpPr>
        <p:spPr>
          <a:xfrm>
            <a:off x="5815208" y="3945776"/>
            <a:ext cx="4005067" cy="1624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PermianSansTypeface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Научный руководитель:</a:t>
            </a:r>
          </a:p>
          <a:p>
            <a:pPr algn="ctr"/>
            <a:r>
              <a:rPr lang="ru-RU" sz="2000" dirty="0"/>
              <a:t>Профессор кафедры прикладной математики и информатики, доктор тех. наук, кандидат ф.-м. наук</a:t>
            </a:r>
          </a:p>
          <a:p>
            <a:pPr algn="ctr"/>
            <a:r>
              <a:rPr lang="ru-RU" sz="2000" dirty="0"/>
              <a:t>Гусев Андрей Леонидович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38F43-560B-8500-E3DA-4863AE28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208" y="2370512"/>
            <a:ext cx="9144000" cy="1860301"/>
          </a:xfrm>
        </p:spPr>
        <p:txBody>
          <a:bodyPr>
            <a:no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Прогнозирование надежности подшипника с помощью построения полиномов на основе данных о другой аварии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508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B4DAE9-2235-4B31-BF2F-555463DB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208" y="2248250"/>
            <a:ext cx="9144000" cy="1112482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4A378E6E-E84B-4816-AF5C-3AEFB2F2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208" y="3646391"/>
            <a:ext cx="4005067" cy="1624225"/>
          </a:xfrm>
        </p:spPr>
        <p:txBody>
          <a:bodyPr>
            <a:normAutofit/>
          </a:bodyPr>
          <a:lstStyle/>
          <a:p>
            <a:r>
              <a:rPr lang="ru-RU" sz="1900" dirty="0"/>
              <a:t>Автор доклада:</a:t>
            </a:r>
          </a:p>
          <a:p>
            <a:r>
              <a:rPr lang="ru-RU" sz="1900" dirty="0"/>
              <a:t>Студент группы ПМИ-1, 1 курса магистратуры ММФ</a:t>
            </a:r>
          </a:p>
          <a:p>
            <a:r>
              <a:rPr lang="ru-RU" sz="1900" dirty="0"/>
              <a:t>Павлов Борис Андреевич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6B2AAA-8D3E-4CC7-8683-B18DE5222DD9}"/>
              </a:ext>
            </a:extLst>
          </p:cNvPr>
          <p:cNvSpPr txBox="1">
            <a:spLocks/>
          </p:cNvSpPr>
          <p:nvPr/>
        </p:nvSpPr>
        <p:spPr>
          <a:xfrm>
            <a:off x="5815208" y="3638942"/>
            <a:ext cx="4005067" cy="162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PermianSansTypeface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/>
              <a:t>Научный руководитель:</a:t>
            </a:r>
          </a:p>
          <a:p>
            <a:r>
              <a:rPr lang="ru-RU" sz="1900" dirty="0"/>
              <a:t>Профессор кафедры прикладной математики и информатики, доктор тех. наук, кандидат ф.-м. наук</a:t>
            </a:r>
          </a:p>
          <a:p>
            <a:r>
              <a:rPr lang="ru-RU" sz="1900" dirty="0"/>
              <a:t>Гусев Андрей Леонидович</a:t>
            </a: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573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DC332-F4B8-E1CB-ED5F-D76AC804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D6468D-587B-CC8D-CFE3-01355880C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67850"/>
            <a:ext cx="5491579" cy="42291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: Создание настольного приложения для анализа и прогнозирования процента надежности подшипника на основе другой аварии.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13D8A-0B70-8814-0F3C-0A31C9B5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82" y="1967850"/>
            <a:ext cx="4189805" cy="44627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8DA090-CB1A-0A88-6FB8-A4E6B75B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2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96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6292D-718E-E2FC-342B-7513466B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2979E-01DE-1264-B1EB-54C6CCD54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22047"/>
            <a:ext cx="10515600" cy="3981604"/>
          </a:xfrm>
        </p:spPr>
        <p:txBody>
          <a:bodyPr/>
          <a:lstStyle/>
          <a:p>
            <a:r>
              <a:rPr lang="ru-RU" dirty="0"/>
              <a:t>Изучение предметной области</a:t>
            </a:r>
          </a:p>
          <a:p>
            <a:r>
              <a:rPr lang="ru-RU" dirty="0"/>
              <a:t>Изучение необходимых статистических методов и алгоритмов</a:t>
            </a:r>
          </a:p>
          <a:p>
            <a:r>
              <a:rPr lang="ru-RU" dirty="0"/>
              <a:t>Сбор данных с СКЗ виброскорости</a:t>
            </a:r>
          </a:p>
          <a:p>
            <a:r>
              <a:rPr lang="ru-RU" dirty="0"/>
              <a:t>Проектирование настольного приложения</a:t>
            </a:r>
          </a:p>
          <a:p>
            <a:r>
              <a:rPr lang="ru-RU" dirty="0"/>
              <a:t>Проведение экспериментов для выявления наилучшей степени полинома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18F8093-539E-ADD2-6C7B-762035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3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71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1B44F-1C47-E60B-9463-C07BE68D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Сбор данных и загрузка дынных в приложении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80CB8-B993-426F-85F2-CA82DBB4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863079"/>
            <a:ext cx="8554644" cy="462979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2BFABE-C128-1574-DFCB-E2F3FF25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4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83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8DF60-9343-550D-7A61-FEC51C83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значений надежности для второй аварии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57A1A-96F1-319C-3887-DBF02152F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1844026"/>
            <a:ext cx="8564170" cy="4648849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EBCE5179-B101-8DB6-3E86-73C41C39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5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616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76145-5358-EACA-4C6F-ADBF9BDA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отсечки во второй аварии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7D6DC-3040-2063-E82B-A3D58CC3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844026"/>
            <a:ext cx="8573696" cy="4648849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E745F32A-E918-25C6-17E8-58257D62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6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9627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63998-4628-394A-3855-EA028908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Нахождение полинома для выражения значений второй аварии через эталонную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859BAF-DCEA-43FF-709A-A526C894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863079"/>
            <a:ext cx="8573696" cy="4629796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78CB3AAD-76F6-2E64-6287-757E5589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7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425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AFC74-50E8-3456-1584-1D67B917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Сравнение коэффициентов надежности у реальных и предсказанных значений вибросигнала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A98552-9B65-4DED-7F8C-58029C06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1844026"/>
            <a:ext cx="8564170" cy="4648849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7698D7D9-B1D7-A644-0097-4DD09026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8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045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5EC3A-8204-0AC5-10F3-30E6F5F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F7A-E78D-0FE0-3904-C7593D4AD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Было реализовано настольное приложение на языке программирование </a:t>
            </a:r>
            <a:r>
              <a:rPr lang="en-US" dirty="0"/>
              <a:t>C#</a:t>
            </a:r>
            <a:r>
              <a:rPr lang="ru-RU" dirty="0"/>
              <a:t> с использованием технологии </a:t>
            </a:r>
            <a:r>
              <a:rPr lang="en-US" dirty="0"/>
              <a:t>Windows </a:t>
            </a:r>
            <a:r>
              <a:rPr lang="en-US" dirty="0" err="1"/>
              <a:t>Froms</a:t>
            </a:r>
            <a:r>
              <a:rPr lang="ru-RU" dirty="0"/>
              <a:t>, которое позволяет за счет построения полиномов предсказывать коэффициент надежности на основе данных о другой аварии.</a:t>
            </a:r>
          </a:p>
          <a:p>
            <a:r>
              <a:rPr lang="ru-RU" dirty="0"/>
              <a:t>Наилучшей степенью полинома является 11 степень.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B2AA4A9-2321-9E63-FE4D-81748E3B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32669"/>
            <a:ext cx="684320" cy="398950"/>
          </a:xfrm>
        </p:spPr>
        <p:txBody>
          <a:bodyPr/>
          <a:lstStyle/>
          <a:p>
            <a:fld id="{4E48E709-E570-4ACB-9A67-C3FD92927D4C}" type="slidenum">
              <a:rPr lang="ru-RU" sz="2000" smtClean="0"/>
              <a:t>9</a:t>
            </a:fld>
            <a:r>
              <a:rPr lang="en-US" sz="2000" dirty="0"/>
              <a:t>/10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67462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29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80231E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78112D1-345B-4F13-9F23-CBFE744699AF}" vid="{EDF20719-9059-439A-B546-DBCB5E6D3D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487</TotalTime>
  <Words>228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PermianSansTypeface</vt:lpstr>
      <vt:lpstr>PermianSerifTypeface</vt:lpstr>
      <vt:lpstr>Times New Roman</vt:lpstr>
      <vt:lpstr>Тема1</vt:lpstr>
      <vt:lpstr>Прогнозирование надежности подшипника с помощью построения полиномов на основе данных о другой аварии </vt:lpstr>
      <vt:lpstr>Цель работы</vt:lpstr>
      <vt:lpstr>Задачи</vt:lpstr>
      <vt:lpstr>Сбор данных и загрузка дынных в приложении</vt:lpstr>
      <vt:lpstr>Нахождение значений надежности для второй аварии</vt:lpstr>
      <vt:lpstr>Нахождение отсечки во второй аварии</vt:lpstr>
      <vt:lpstr>Нахождение полинома для выражения значений второй аварии через эталонную</vt:lpstr>
      <vt:lpstr>Сравнение коэффициентов надежности у реальных и предсказанных значений вибросигнала</vt:lpstr>
      <vt:lpstr>Результаты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Pavlov</dc:creator>
  <cp:lastModifiedBy>Boris Pavlov</cp:lastModifiedBy>
  <cp:revision>5</cp:revision>
  <dcterms:created xsi:type="dcterms:W3CDTF">2023-04-27T03:04:58Z</dcterms:created>
  <dcterms:modified xsi:type="dcterms:W3CDTF">2023-04-27T11:13:48Z</dcterms:modified>
</cp:coreProperties>
</file>