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5.xml" ContentType="application/vnd.openxmlformats-officedocument.themeOverride+xml"/>
  <Override PartName="/ppt/tags/tag1.xml" ContentType="application/vnd.openxmlformats-officedocument.presentationml.tags+xml"/>
  <Override PartName="/ppt/theme/themeOverride6.xml" ContentType="application/vnd.openxmlformats-officedocument.themeOverride+xml"/>
  <Override PartName="/ppt/tags/tag2.xml" ContentType="application/vnd.openxmlformats-officedocument.presentationml.tags+xml"/>
  <Override PartName="/ppt/theme/themeOverride7.xml" ContentType="application/vnd.openxmlformats-officedocument.themeOverride+xml"/>
  <Override PartName="/ppt/tags/tag3.xml" ContentType="application/vnd.openxmlformats-officedocument.presentationml.tags+xml"/>
  <Override PartName="/ppt/theme/themeOverride8.xml" ContentType="application/vnd.openxmlformats-officedocument.themeOverride+xml"/>
  <Override PartName="/ppt/tags/tag4.xml" ContentType="application/vnd.openxmlformats-officedocument.presentationml.tags+xml"/>
  <Override PartName="/ppt/theme/themeOverride9.xml" ContentType="application/vnd.openxmlformats-officedocument.themeOverride+xml"/>
  <Override PartName="/ppt/tags/tag5.xml" ContentType="application/vnd.openxmlformats-officedocument.presentationml.tags+xml"/>
  <Override PartName="/ppt/theme/themeOverride10.xml" ContentType="application/vnd.openxmlformats-officedocument.themeOverride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theme/themeOverride11.xml" ContentType="application/vnd.openxmlformats-officedocument.themeOverride+xml"/>
  <Override PartName="/ppt/tags/tag7.xml" ContentType="application/vnd.openxmlformats-officedocument.presentationml.tags+xml"/>
  <Override PartName="/ppt/theme/themeOverride12.xml" ContentType="application/vnd.openxmlformats-officedocument.themeOverr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  <p:sldMasterId id="214748367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4" autoAdjust="0"/>
    <p:restoredTop sz="93692"/>
  </p:normalViewPr>
  <p:slideViewPr>
    <p:cSldViewPr snapToGrid="0" snapToObjects="1">
      <p:cViewPr varScale="1">
        <p:scale>
          <a:sx n="103" d="100"/>
          <a:sy n="103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IdeaProjects\TempProjects\CVLH-BE\src\main\python\report_result\Gov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keyword_counter!$I$39:$I$86</c:f>
              <c:numCache>
                <c:formatCode>General</c:formatCode>
                <c:ptCount val="48"/>
                <c:pt idx="0">
                  <c:v>1980</c:v>
                </c:pt>
                <c:pt idx="1">
                  <c:v>1954</c:v>
                </c:pt>
                <c:pt idx="2">
                  <c:v>1955</c:v>
                </c:pt>
                <c:pt idx="3">
                  <c:v>1956</c:v>
                </c:pt>
                <c:pt idx="4">
                  <c:v>1957</c:v>
                </c:pt>
                <c:pt idx="5">
                  <c:v>1958</c:v>
                </c:pt>
                <c:pt idx="6">
                  <c:v>1959</c:v>
                </c:pt>
                <c:pt idx="7">
                  <c:v>1960</c:v>
                </c:pt>
                <c:pt idx="8">
                  <c:v>1964</c:v>
                </c:pt>
                <c:pt idx="9">
                  <c:v>1975</c:v>
                </c:pt>
                <c:pt idx="10">
                  <c:v>1978</c:v>
                </c:pt>
                <c:pt idx="11">
                  <c:v>1979</c:v>
                </c:pt>
                <c:pt idx="12">
                  <c:v>1980</c:v>
                </c:pt>
                <c:pt idx="13">
                  <c:v>1981</c:v>
                </c:pt>
                <c:pt idx="14">
                  <c:v>1982</c:v>
                </c:pt>
                <c:pt idx="15">
                  <c:v>1983</c:v>
                </c:pt>
                <c:pt idx="16">
                  <c:v>1984</c:v>
                </c:pt>
                <c:pt idx="17">
                  <c:v>1985</c:v>
                </c:pt>
                <c:pt idx="18">
                  <c:v>1986</c:v>
                </c:pt>
                <c:pt idx="19">
                  <c:v>1987</c:v>
                </c:pt>
                <c:pt idx="20">
                  <c:v>1988</c:v>
                </c:pt>
                <c:pt idx="21">
                  <c:v>1989</c:v>
                </c:pt>
                <c:pt idx="22">
                  <c:v>1990</c:v>
                </c:pt>
                <c:pt idx="23">
                  <c:v>1991</c:v>
                </c:pt>
                <c:pt idx="24">
                  <c:v>1992</c:v>
                </c:pt>
                <c:pt idx="25">
                  <c:v>1993</c:v>
                </c:pt>
                <c:pt idx="26">
                  <c:v>1994</c:v>
                </c:pt>
                <c:pt idx="27">
                  <c:v>1995</c:v>
                </c:pt>
                <c:pt idx="28">
                  <c:v>1996</c:v>
                </c:pt>
                <c:pt idx="29">
                  <c:v>1997</c:v>
                </c:pt>
                <c:pt idx="30">
                  <c:v>1998</c:v>
                </c:pt>
                <c:pt idx="31">
                  <c:v>1999</c:v>
                </c:pt>
                <c:pt idx="32">
                  <c:v>2000</c:v>
                </c:pt>
                <c:pt idx="33">
                  <c:v>2001</c:v>
                </c:pt>
                <c:pt idx="34">
                  <c:v>2002</c:v>
                </c:pt>
                <c:pt idx="35">
                  <c:v>2003</c:v>
                </c:pt>
                <c:pt idx="36">
                  <c:v>2004</c:v>
                </c:pt>
                <c:pt idx="37">
                  <c:v>2005</c:v>
                </c:pt>
                <c:pt idx="38">
                  <c:v>2006</c:v>
                </c:pt>
                <c:pt idx="39">
                  <c:v>2007</c:v>
                </c:pt>
                <c:pt idx="40">
                  <c:v>2008</c:v>
                </c:pt>
                <c:pt idx="41">
                  <c:v>2009</c:v>
                </c:pt>
                <c:pt idx="42">
                  <c:v>2010</c:v>
                </c:pt>
                <c:pt idx="43">
                  <c:v>2011</c:v>
                </c:pt>
                <c:pt idx="44">
                  <c:v>2012</c:v>
                </c:pt>
                <c:pt idx="45">
                  <c:v>2013</c:v>
                </c:pt>
                <c:pt idx="46">
                  <c:v>2014</c:v>
                </c:pt>
                <c:pt idx="47">
                  <c:v>2015</c:v>
                </c:pt>
              </c:numCache>
            </c:numRef>
          </c:cat>
          <c:val>
            <c:numRef>
              <c:f>keyword_counter!$J$39:$J$86</c:f>
              <c:numCache>
                <c:formatCode>General</c:formatCode>
                <c:ptCount val="48"/>
                <c:pt idx="0">
                  <c:v>2.6740170414091199E-2</c:v>
                </c:pt>
                <c:pt idx="1">
                  <c:v>3.1267445585841797E-2</c:v>
                </c:pt>
                <c:pt idx="2">
                  <c:v>2.7853124236507001E-2</c:v>
                </c:pt>
                <c:pt idx="3">
                  <c:v>2.7713678685581299E-2</c:v>
                </c:pt>
                <c:pt idx="4">
                  <c:v>2.8909724764039701E-2</c:v>
                </c:pt>
                <c:pt idx="5">
                  <c:v>3.24626434726683E-2</c:v>
                </c:pt>
                <c:pt idx="6">
                  <c:v>2.94960594121789E-2</c:v>
                </c:pt>
                <c:pt idx="7">
                  <c:v>9.0929061146426696E-2</c:v>
                </c:pt>
                <c:pt idx="8">
                  <c:v>3.6557225560415497E-2</c:v>
                </c:pt>
                <c:pt idx="9">
                  <c:v>2.8167175245890901E-2</c:v>
                </c:pt>
                <c:pt idx="10">
                  <c:v>3.9523326688281402E-2</c:v>
                </c:pt>
                <c:pt idx="11">
                  <c:v>3.7121882384310197E-2</c:v>
                </c:pt>
                <c:pt idx="12">
                  <c:v>3.5741481022086602E-2</c:v>
                </c:pt>
                <c:pt idx="13">
                  <c:v>5.0665512802641699E-2</c:v>
                </c:pt>
                <c:pt idx="14">
                  <c:v>3.7494313073548502E-2</c:v>
                </c:pt>
                <c:pt idx="15">
                  <c:v>4.2380902204899797E-2</c:v>
                </c:pt>
                <c:pt idx="16">
                  <c:v>3.8281816346408801E-2</c:v>
                </c:pt>
                <c:pt idx="17">
                  <c:v>6.01499212541673E-2</c:v>
                </c:pt>
                <c:pt idx="18">
                  <c:v>5.7655918119652899E-2</c:v>
                </c:pt>
                <c:pt idx="19">
                  <c:v>5.6708257603041101E-2</c:v>
                </c:pt>
                <c:pt idx="20">
                  <c:v>6.7204603259426801E-2</c:v>
                </c:pt>
                <c:pt idx="21">
                  <c:v>5.8917820691721398E-2</c:v>
                </c:pt>
                <c:pt idx="22">
                  <c:v>4.0040722964927999E-2</c:v>
                </c:pt>
                <c:pt idx="23">
                  <c:v>3.4669293723962102E-2</c:v>
                </c:pt>
                <c:pt idx="24">
                  <c:v>7.1104745313780804E-2</c:v>
                </c:pt>
                <c:pt idx="25">
                  <c:v>6.53213255959008E-2</c:v>
                </c:pt>
                <c:pt idx="26">
                  <c:v>7.6065203200851E-2</c:v>
                </c:pt>
                <c:pt idx="27">
                  <c:v>5.6170778527702601E-2</c:v>
                </c:pt>
                <c:pt idx="28">
                  <c:v>9.8252867095165494E-2</c:v>
                </c:pt>
                <c:pt idx="29">
                  <c:v>5.9219650457414397E-2</c:v>
                </c:pt>
                <c:pt idx="30">
                  <c:v>6.9311814984069506E-2</c:v>
                </c:pt>
                <c:pt idx="31">
                  <c:v>4.4013105825226599E-2</c:v>
                </c:pt>
                <c:pt idx="32">
                  <c:v>4.7040323032105202E-2</c:v>
                </c:pt>
                <c:pt idx="33">
                  <c:v>8.6648187994012901E-2</c:v>
                </c:pt>
                <c:pt idx="34">
                  <c:v>4.4765786125717501E-2</c:v>
                </c:pt>
                <c:pt idx="35">
                  <c:v>5.7558355075347699E-2</c:v>
                </c:pt>
                <c:pt idx="36">
                  <c:v>5.9512830168642498E-2</c:v>
                </c:pt>
                <c:pt idx="37">
                  <c:v>6.8858031105088494E-2</c:v>
                </c:pt>
                <c:pt idx="38">
                  <c:v>3.7575753533153101E-2</c:v>
                </c:pt>
                <c:pt idx="39">
                  <c:v>2.73044644891038E-2</c:v>
                </c:pt>
                <c:pt idx="40">
                  <c:v>4.2013244808696198E-2</c:v>
                </c:pt>
                <c:pt idx="41">
                  <c:v>5.8808464160767598E-2</c:v>
                </c:pt>
                <c:pt idx="42">
                  <c:v>6.4983539034042304E-2</c:v>
                </c:pt>
                <c:pt idx="43">
                  <c:v>7.7956268669316597E-2</c:v>
                </c:pt>
                <c:pt idx="44">
                  <c:v>7.3775183655722901E-2</c:v>
                </c:pt>
                <c:pt idx="45">
                  <c:v>8.0536477025047501E-2</c:v>
                </c:pt>
                <c:pt idx="46">
                  <c:v>6.3482989137552306E-2</c:v>
                </c:pt>
                <c:pt idx="47">
                  <c:v>6.3936381349918803E-2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A8-486C-90F2-5B4B95C23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5191512"/>
        <c:axId val="765193152"/>
      </c:lineChart>
      <c:catAx>
        <c:axId val="765191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5193152"/>
        <c:crosses val="autoZero"/>
        <c:auto val="1"/>
        <c:lblAlgn val="ctr"/>
        <c:lblOffset val="100"/>
        <c:noMultiLvlLbl val="0"/>
      </c:catAx>
      <c:valAx>
        <c:axId val="76519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5191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7-4687-9CEC-A9F325A27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35"/>
        <c:axId val="435211200"/>
        <c:axId val="43521433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:tx>
                <c:spPr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类别 1</c:v>
                      </c:pt>
                      <c:pt idx="1">
                        <c:v>类别 2</c:v>
                      </c:pt>
                      <c:pt idx="2">
                        <c:v>类别 3</c:v>
                      </c:pt>
                      <c:pt idx="3">
                        <c:v>类别 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D67-4687-9CEC-A9F325A27DF5}"/>
                  </c:ext>
                </c:extLst>
              </c15:ser>
            </c15:filteredBarSeries>
          </c:ext>
        </c:extLst>
      </c:barChart>
      <c:catAx>
        <c:axId val="435211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5214336"/>
        <c:crosses val="autoZero"/>
        <c:auto val="1"/>
        <c:lblAlgn val="ctr"/>
        <c:lblOffset val="100"/>
        <c:noMultiLvlLbl val="0"/>
      </c:catAx>
      <c:valAx>
        <c:axId val="435214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521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5303921"/>
            <a:ext cx="12207412" cy="1554080"/>
            <a:chOff x="0" y="5303921"/>
            <a:chExt cx="12207412" cy="1554080"/>
          </a:xfrm>
          <a:solidFill>
            <a:schemeClr val="accent2"/>
          </a:solidFill>
        </p:grpSpPr>
        <p:sp>
          <p:nvSpPr>
            <p:cNvPr id="3" name="等腰三角形 2"/>
            <p:cNvSpPr/>
            <p:nvPr userDrawn="1"/>
          </p:nvSpPr>
          <p:spPr>
            <a:xfrm>
              <a:off x="0" y="5639938"/>
              <a:ext cx="2015631" cy="12180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>
              <a:off x="1509486" y="5303921"/>
              <a:ext cx="2132478" cy="15540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>
              <a:off x="3323771" y="5938620"/>
              <a:ext cx="2293145" cy="9193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>
              <a:off x="4949371" y="5761278"/>
              <a:ext cx="2439205" cy="10967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>
              <a:off x="6734628" y="5303921"/>
              <a:ext cx="2599871" cy="15540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>
              <a:off x="8287657" y="6087961"/>
              <a:ext cx="2453812" cy="77003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>
              <a:off x="9753600" y="5639939"/>
              <a:ext cx="2453812" cy="12180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 userDrawn="1"/>
        </p:nvSpPr>
        <p:spPr>
          <a:xfrm>
            <a:off x="5151306" y="868730"/>
            <a:ext cx="1855886" cy="1855886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cxnSp>
        <p:nvCxnSpPr>
          <p:cNvPr id="13" name="直线连接符 4"/>
          <p:cNvCxnSpPr/>
          <p:nvPr userDrawn="1"/>
        </p:nvCxnSpPr>
        <p:spPr>
          <a:xfrm flipH="1">
            <a:off x="1509486" y="3718306"/>
            <a:ext cx="114398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"/>
          <p:cNvCxnSpPr/>
          <p:nvPr userDrawn="1"/>
        </p:nvCxnSpPr>
        <p:spPr>
          <a:xfrm flipH="1">
            <a:off x="9425448" y="3718306"/>
            <a:ext cx="114398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2029553" y="2995031"/>
            <a:ext cx="8099392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2016 BUSINESS REPORT </a:t>
            </a:r>
          </a:p>
          <a:p>
            <a:pPr lvl="0"/>
            <a:r>
              <a:rPr lang="en-US" altLang="zh-CN" dirty="0"/>
              <a:t>TEMPLATE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2029553" y="4475921"/>
            <a:ext cx="809939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5267739" y="1442730"/>
            <a:ext cx="162302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LOGO</a:t>
            </a:r>
          </a:p>
          <a:p>
            <a:pPr lvl="0"/>
            <a:r>
              <a:rPr lang="en-US" altLang="zh-CN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24123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925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Calibri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5027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5557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888889" y="592250"/>
            <a:ext cx="3278849" cy="1629637"/>
            <a:chOff x="1187273" y="768350"/>
            <a:chExt cx="1586254" cy="788392"/>
          </a:xfrm>
        </p:grpSpPr>
        <p:sp>
          <p:nvSpPr>
            <p:cNvPr id="5" name="等腰三角形 4"/>
            <p:cNvSpPr/>
            <p:nvPr userDrawn="1"/>
          </p:nvSpPr>
          <p:spPr>
            <a:xfrm>
              <a:off x="1930682" y="768350"/>
              <a:ext cx="842845" cy="788392"/>
            </a:xfrm>
            <a:prstGeom prst="triangl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>
              <a:off x="1187273" y="1090336"/>
              <a:ext cx="743409" cy="466406"/>
            </a:xfrm>
            <a:prstGeom prst="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>
              <a:off x="1561345" y="1000369"/>
              <a:ext cx="790759" cy="556373"/>
            </a:xfrm>
            <a:prstGeom prst="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725258" y="2221887"/>
            <a:ext cx="360611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目录 </a:t>
            </a:r>
            <a:r>
              <a:rPr lang="en-US" altLang="zh-CN" dirty="0"/>
              <a:t>Contents</a:t>
            </a:r>
          </a:p>
        </p:txBody>
      </p:sp>
      <p:sp>
        <p:nvSpPr>
          <p:cNvPr id="10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221887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  <p:sp>
        <p:nvSpPr>
          <p:cNvPr id="11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942732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  <p:sp>
        <p:nvSpPr>
          <p:cNvPr id="12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663577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75505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888889" y="592250"/>
            <a:ext cx="3278849" cy="1629637"/>
            <a:chOff x="1187273" y="768350"/>
            <a:chExt cx="1586254" cy="788392"/>
          </a:xfrm>
        </p:grpSpPr>
        <p:sp>
          <p:nvSpPr>
            <p:cNvPr id="5" name="等腰三角形 4"/>
            <p:cNvSpPr/>
            <p:nvPr userDrawn="1"/>
          </p:nvSpPr>
          <p:spPr>
            <a:xfrm>
              <a:off x="1930682" y="768350"/>
              <a:ext cx="842845" cy="788392"/>
            </a:xfrm>
            <a:prstGeom prst="triangl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>
              <a:off x="1187273" y="1090336"/>
              <a:ext cx="743409" cy="466406"/>
            </a:xfrm>
            <a:prstGeom prst="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>
              <a:off x="1561345" y="1000369"/>
              <a:ext cx="790759" cy="556373"/>
            </a:xfrm>
            <a:prstGeom prst="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725258" y="2221887"/>
            <a:ext cx="360611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目录 </a:t>
            </a:r>
            <a:r>
              <a:rPr lang="en-US" altLang="zh-CN" dirty="0"/>
              <a:t>Contents</a:t>
            </a:r>
          </a:p>
        </p:txBody>
      </p:sp>
      <p:sp>
        <p:nvSpPr>
          <p:cNvPr id="10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221887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  <p:sp>
        <p:nvSpPr>
          <p:cNvPr id="11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942732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  <p:sp>
        <p:nvSpPr>
          <p:cNvPr id="12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663577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4384422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1054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888889" y="592250"/>
            <a:ext cx="3278849" cy="1629637"/>
            <a:chOff x="1187273" y="768350"/>
            <a:chExt cx="1586254" cy="788392"/>
          </a:xfrm>
        </p:grpSpPr>
        <p:sp>
          <p:nvSpPr>
            <p:cNvPr id="5" name="等腰三角形 4"/>
            <p:cNvSpPr/>
            <p:nvPr userDrawn="1"/>
          </p:nvSpPr>
          <p:spPr>
            <a:xfrm>
              <a:off x="1930682" y="768350"/>
              <a:ext cx="842845" cy="788392"/>
            </a:xfrm>
            <a:prstGeom prst="triangl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>
              <a:off x="1187273" y="1090336"/>
              <a:ext cx="743409" cy="466406"/>
            </a:xfrm>
            <a:prstGeom prst="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>
              <a:off x="1561345" y="1000369"/>
              <a:ext cx="790759" cy="556373"/>
            </a:xfrm>
            <a:prstGeom prst="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725258" y="2221887"/>
            <a:ext cx="360611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目录 </a:t>
            </a:r>
            <a:r>
              <a:rPr lang="en-US" altLang="zh-CN" dirty="0"/>
              <a:t>Contents</a:t>
            </a:r>
          </a:p>
        </p:txBody>
      </p:sp>
      <p:sp>
        <p:nvSpPr>
          <p:cNvPr id="10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221887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  <p:sp>
        <p:nvSpPr>
          <p:cNvPr id="11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942732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  <p:sp>
        <p:nvSpPr>
          <p:cNvPr id="12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663577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4384422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5105267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79134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888889" y="592250"/>
            <a:ext cx="3278849" cy="1629637"/>
            <a:chOff x="1187273" y="768350"/>
            <a:chExt cx="1586254" cy="788392"/>
          </a:xfrm>
        </p:grpSpPr>
        <p:sp>
          <p:nvSpPr>
            <p:cNvPr id="5" name="等腰三角形 4"/>
            <p:cNvSpPr/>
            <p:nvPr userDrawn="1"/>
          </p:nvSpPr>
          <p:spPr>
            <a:xfrm>
              <a:off x="1930682" y="768350"/>
              <a:ext cx="842845" cy="788392"/>
            </a:xfrm>
            <a:prstGeom prst="triangl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>
              <a:off x="1187273" y="1090336"/>
              <a:ext cx="743409" cy="466406"/>
            </a:xfrm>
            <a:prstGeom prst="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>
              <a:off x="1561345" y="1000369"/>
              <a:ext cx="790759" cy="556373"/>
            </a:xfrm>
            <a:prstGeom prst="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725258" y="2221887"/>
            <a:ext cx="360611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目录 </a:t>
            </a:r>
            <a:r>
              <a:rPr lang="en-US" altLang="zh-CN" dirty="0"/>
              <a:t>Contents</a:t>
            </a:r>
          </a:p>
        </p:txBody>
      </p:sp>
      <p:sp>
        <p:nvSpPr>
          <p:cNvPr id="10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221887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  <p:sp>
        <p:nvSpPr>
          <p:cNvPr id="11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942732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  <p:sp>
        <p:nvSpPr>
          <p:cNvPr id="12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663577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4384422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5105267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5826112"/>
            <a:ext cx="4973053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08617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1973826" y="2030931"/>
            <a:ext cx="218173" cy="2321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9248651" y="2030931"/>
            <a:ext cx="2600884" cy="1398069"/>
            <a:chOff x="6464041" y="1406978"/>
            <a:chExt cx="2600884" cy="1292679"/>
          </a:xfrm>
        </p:grpSpPr>
        <p:sp>
          <p:nvSpPr>
            <p:cNvPr id="6" name="等腰三角形 5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41071" y="3429000"/>
            <a:ext cx="9308464" cy="9233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5400" b="1"/>
            </a:lvl1pPr>
          </a:lstStyle>
          <a:p>
            <a:pPr lvl="0"/>
            <a:r>
              <a:rPr lang="zh-CN" altLang="en-US" dirty="0"/>
              <a:t>点击此处添加标题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128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9613" y="621135"/>
            <a:ext cx="2779058" cy="4247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237" y="35705"/>
            <a:ext cx="1140738" cy="566964"/>
            <a:chOff x="6464041" y="1406978"/>
            <a:chExt cx="2600884" cy="1292679"/>
          </a:xfrm>
        </p:grpSpPr>
        <p:sp>
          <p:nvSpPr>
            <p:cNvPr id="8" name="等腰三角形 7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0" y="602669"/>
            <a:ext cx="7955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9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9613" y="621135"/>
            <a:ext cx="2779058" cy="4247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02669"/>
            <a:ext cx="7955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3981450"/>
            <a:ext cx="12192000" cy="2876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34237" y="35705"/>
            <a:ext cx="1140738" cy="566964"/>
            <a:chOff x="6464041" y="1406978"/>
            <a:chExt cx="2600884" cy="1292679"/>
          </a:xfrm>
        </p:grpSpPr>
        <p:sp>
          <p:nvSpPr>
            <p:cNvPr id="14" name="等腰三角形 13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02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9613" y="621135"/>
            <a:ext cx="2779058" cy="4247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02669"/>
            <a:ext cx="7955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3831896" y="1847850"/>
            <a:ext cx="5693103" cy="5010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0800000">
            <a:off x="5546396" y="0"/>
            <a:ext cx="5693103" cy="5010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34237" y="35705"/>
            <a:ext cx="1140738" cy="566964"/>
            <a:chOff x="6464041" y="1406978"/>
            <a:chExt cx="2600884" cy="1292679"/>
          </a:xfrm>
        </p:grpSpPr>
        <p:sp>
          <p:nvSpPr>
            <p:cNvPr id="15" name="等腰三角形 14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11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00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6" r:id="rId3"/>
    <p:sldLayoutId id="2147483697" r:id="rId4"/>
    <p:sldLayoutId id="2147483698" r:id="rId5"/>
    <p:sldLayoutId id="2147483692" r:id="rId6"/>
    <p:sldLayoutId id="2147483691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39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4.png"/><Relationship Id="rId5" Type="http://schemas.openxmlformats.org/officeDocument/2006/relationships/hyperlink" Target="http://office.msn.com.cn/" TargetMode="Externa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4.png"/><Relationship Id="rId4" Type="http://schemas.openxmlformats.org/officeDocument/2006/relationships/hyperlink" Target="http://office.msn.com.c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4.png"/><Relationship Id="rId4" Type="http://schemas.openxmlformats.org/officeDocument/2006/relationships/hyperlink" Target="http://office.msn.com.c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themeOverride" Target="../theme/themeOverride5.xml"/><Relationship Id="rId6" Type="http://schemas.openxmlformats.org/officeDocument/2006/relationships/hyperlink" Target="http://office.msn.com.cn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4.png"/><Relationship Id="rId4" Type="http://schemas.openxmlformats.org/officeDocument/2006/relationships/hyperlink" Target="http://office.msn.com.c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4.png"/><Relationship Id="rId5" Type="http://schemas.openxmlformats.org/officeDocument/2006/relationships/hyperlink" Target="http://office.msn.com.cn/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4.png"/><Relationship Id="rId5" Type="http://schemas.openxmlformats.org/officeDocument/2006/relationships/hyperlink" Target="http://office.msn.com.cn/" TargetMode="Externa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4.png"/><Relationship Id="rId4" Type="http://schemas.openxmlformats.org/officeDocument/2006/relationships/hyperlink" Target="http://office.msn.com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China Government REPORT </a:t>
            </a:r>
          </a:p>
          <a:p>
            <a:r>
              <a:rPr lang="en-US" altLang="zh-CN" dirty="0"/>
              <a:t>Analysis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029553" y="4475921"/>
            <a:ext cx="8099392" cy="338554"/>
          </a:xfrm>
        </p:spPr>
        <p:txBody>
          <a:bodyPr/>
          <a:lstStyle/>
          <a:p>
            <a:r>
              <a:rPr lang="en-US" altLang="zh-CN" sz="1600" dirty="0"/>
              <a:t>ALL BY LucasX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267739" y="1442730"/>
            <a:ext cx="1623020" cy="1015663"/>
          </a:xfrm>
        </p:spPr>
        <p:txBody>
          <a:bodyPr/>
          <a:lstStyle/>
          <a:p>
            <a:r>
              <a:rPr lang="en-US" altLang="zh-CN" dirty="0"/>
              <a:t>LOGO</a:t>
            </a:r>
          </a:p>
          <a:p>
            <a:r>
              <a:rPr lang="en-US" altLang="zh-CN" dirty="0"/>
              <a:t>HERE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33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4051667289"/>
              </p:ext>
            </p:extLst>
          </p:nvPr>
        </p:nvGraphicFramePr>
        <p:xfrm>
          <a:off x="2252486" y="4039702"/>
          <a:ext cx="7321550" cy="2976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矩形 3"/>
          <p:cNvSpPr/>
          <p:nvPr/>
        </p:nvSpPr>
        <p:spPr>
          <a:xfrm>
            <a:off x="5579259" y="2098765"/>
            <a:ext cx="5222091" cy="1269576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0" marR="0" lvl="0" indent="0" defTabSz="68568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marL="0" marR="0" lvl="0" indent="0" defTabSz="68568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87"/>
          <p:cNvSpPr txBox="1"/>
          <p:nvPr/>
        </p:nvSpPr>
        <p:spPr>
          <a:xfrm>
            <a:off x="5579258" y="1808274"/>
            <a:ext cx="2314673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/>
                <a:ea typeface="微软雅黑"/>
              </a:rPr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2271214" y="1992932"/>
            <a:ext cx="2151541" cy="4373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510" y="2502113"/>
            <a:ext cx="3320246" cy="456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hlinkClick r:id="rId5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39" y="6493323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8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>
                <a:solidFill>
                  <a:srgbClr val="22B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sp>
        <p:nvSpPr>
          <p:cNvPr id="10" name="TextBox 17"/>
          <p:cNvSpPr txBox="1"/>
          <p:nvPr/>
        </p:nvSpPr>
        <p:spPr>
          <a:xfrm>
            <a:off x="2271650" y="4176858"/>
            <a:ext cx="18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TEXT HERE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2252486" y="4571117"/>
            <a:ext cx="21501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2" name="TextBox 17"/>
          <p:cNvSpPr txBox="1"/>
          <p:nvPr/>
        </p:nvSpPr>
        <p:spPr>
          <a:xfrm>
            <a:off x="5022873" y="4176858"/>
            <a:ext cx="18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TEXT HERE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3" name="TextBox 17"/>
          <p:cNvSpPr txBox="1"/>
          <p:nvPr/>
        </p:nvSpPr>
        <p:spPr>
          <a:xfrm>
            <a:off x="7859734" y="4176858"/>
            <a:ext cx="18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TEXT HERE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5002768" y="4584722"/>
            <a:ext cx="21501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5" name="TextBox 18"/>
          <p:cNvSpPr txBox="1"/>
          <p:nvPr/>
        </p:nvSpPr>
        <p:spPr>
          <a:xfrm>
            <a:off x="7815111" y="4571116"/>
            <a:ext cx="2150175" cy="1269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536074" y="2232274"/>
            <a:ext cx="1432098" cy="1554539"/>
            <a:chOff x="2536074" y="2232274"/>
            <a:chExt cx="1432098" cy="1554539"/>
          </a:xfrm>
        </p:grpSpPr>
        <p:sp>
          <p:nvSpPr>
            <p:cNvPr id="6" name="菱形 5"/>
            <p:cNvSpPr/>
            <p:nvPr/>
          </p:nvSpPr>
          <p:spPr>
            <a:xfrm>
              <a:off x="2536074" y="2354715"/>
              <a:ext cx="1432098" cy="1432098"/>
            </a:xfrm>
            <a:prstGeom prst="diamon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2536074" y="2232274"/>
              <a:ext cx="1432098" cy="1432098"/>
            </a:xfrm>
            <a:prstGeom prst="diamond">
              <a:avLst/>
            </a:prstGeom>
            <a:solidFill>
              <a:srgbClr val="F5F5F5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1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50354" y="2232272"/>
            <a:ext cx="1432100" cy="1554541"/>
            <a:chOff x="5150354" y="2232272"/>
            <a:chExt cx="1432100" cy="1554541"/>
          </a:xfrm>
        </p:grpSpPr>
        <p:sp>
          <p:nvSpPr>
            <p:cNvPr id="5" name="菱形 4"/>
            <p:cNvSpPr/>
            <p:nvPr/>
          </p:nvSpPr>
          <p:spPr>
            <a:xfrm>
              <a:off x="5150354" y="2354715"/>
              <a:ext cx="1432098" cy="1432098"/>
            </a:xfrm>
            <a:prstGeom prst="diamond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5150356" y="2232272"/>
              <a:ext cx="1432098" cy="1432098"/>
            </a:xfrm>
            <a:prstGeom prst="diamond">
              <a:avLst/>
            </a:prstGeom>
            <a:solidFill>
              <a:srgbClr val="F5F5F5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2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980783" y="2232271"/>
            <a:ext cx="1432098" cy="1554542"/>
            <a:chOff x="7980783" y="2232271"/>
            <a:chExt cx="1432098" cy="1554542"/>
          </a:xfrm>
        </p:grpSpPr>
        <p:sp>
          <p:nvSpPr>
            <p:cNvPr id="4" name="菱形 3"/>
            <p:cNvSpPr/>
            <p:nvPr/>
          </p:nvSpPr>
          <p:spPr>
            <a:xfrm>
              <a:off x="7980783" y="2354715"/>
              <a:ext cx="1432098" cy="1432098"/>
            </a:xfrm>
            <a:prstGeom prst="diamond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7980783" y="2232271"/>
              <a:ext cx="1432098" cy="1432098"/>
            </a:xfrm>
            <a:prstGeom prst="diamond">
              <a:avLst/>
            </a:prstGeom>
            <a:solidFill>
              <a:srgbClr val="F5F5F5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3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>
            <a:hlinkClick r:id="rId4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39" y="6493323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2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029553" y="2995031"/>
            <a:ext cx="8099392" cy="1446550"/>
          </a:xfrm>
        </p:spPr>
        <p:txBody>
          <a:bodyPr/>
          <a:lstStyle/>
          <a:p>
            <a:r>
              <a:rPr lang="en-US" altLang="zh-CN" dirty="0"/>
              <a:t>THANK</a:t>
            </a:r>
          </a:p>
          <a:p>
            <a:r>
              <a:rPr lang="en-US" altLang="zh-CN" dirty="0"/>
              <a:t>YOU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029553" y="4475921"/>
            <a:ext cx="8099392" cy="276999"/>
          </a:xfrm>
        </p:spPr>
        <p:txBody>
          <a:bodyPr/>
          <a:lstStyle/>
          <a:p>
            <a:r>
              <a:rPr lang="en-US" altLang="zh-CN" dirty="0"/>
              <a:t>PRESENTED BY OfficePLUS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267739" y="1442730"/>
            <a:ext cx="1623020" cy="1015663"/>
          </a:xfrm>
        </p:spPr>
        <p:txBody>
          <a:bodyPr/>
          <a:lstStyle/>
          <a:p>
            <a:r>
              <a:rPr lang="en-US" altLang="zh-CN" dirty="0"/>
              <a:t>LOGO </a:t>
            </a:r>
          </a:p>
          <a:p>
            <a:r>
              <a:rPr lang="en-US" altLang="zh-CN" dirty="0"/>
              <a:t>HERE</a:t>
            </a:r>
          </a:p>
          <a:p>
            <a:endParaRPr lang="zh-CN" altLang="en-US" dirty="0"/>
          </a:p>
        </p:txBody>
      </p:sp>
      <p:pic>
        <p:nvPicPr>
          <p:cNvPr id="5" name="图片 4">
            <a:hlinkClick r:id="rId4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39" y="6493323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3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07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725258" y="2221887"/>
            <a:ext cx="4075342" cy="915013"/>
          </a:xfrm>
        </p:spPr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kern="0" dirty="0">
              <a:solidFill>
                <a:srgbClr val="22B0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6096000" y="2221887"/>
            <a:ext cx="4973053" cy="523220"/>
          </a:xfrm>
        </p:spPr>
        <p:txBody>
          <a:bodyPr/>
          <a:lstStyle/>
          <a:p>
            <a:r>
              <a:rPr lang="en-US" altLang="zh-CN" dirty="0"/>
              <a:t>Part 1   </a:t>
            </a:r>
            <a:r>
              <a:rPr lang="zh-CN" altLang="en-US" dirty="0"/>
              <a:t>点击此处添加标题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6096000" y="2942732"/>
            <a:ext cx="4973053" cy="523220"/>
          </a:xfrm>
        </p:spPr>
        <p:txBody>
          <a:bodyPr/>
          <a:lstStyle/>
          <a:p>
            <a:r>
              <a:rPr lang="en-US" altLang="zh-CN" dirty="0"/>
              <a:t>Part 2   </a:t>
            </a:r>
            <a:r>
              <a:rPr lang="zh-CN" altLang="en-US" dirty="0"/>
              <a:t>点击此处添加标题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6096000" y="3663577"/>
            <a:ext cx="4973053" cy="523220"/>
          </a:xfrm>
        </p:spPr>
        <p:txBody>
          <a:bodyPr/>
          <a:lstStyle/>
          <a:p>
            <a:r>
              <a:rPr lang="en-US" altLang="zh-CN" dirty="0"/>
              <a:t>Part 3   </a:t>
            </a:r>
            <a:r>
              <a:rPr lang="zh-CN" altLang="en-US" dirty="0"/>
              <a:t>点击此处添加标题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6096000" y="4384422"/>
            <a:ext cx="4973053" cy="523220"/>
          </a:xfrm>
        </p:spPr>
        <p:txBody>
          <a:bodyPr/>
          <a:lstStyle/>
          <a:p>
            <a:r>
              <a:rPr lang="en-US" altLang="zh-CN" dirty="0"/>
              <a:t>Part 4   </a:t>
            </a:r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1374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7651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Keywords Mentioned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16722" y="5502837"/>
            <a:ext cx="2701323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1"/>
          <p:cNvSpPr txBox="1"/>
          <p:nvPr/>
        </p:nvSpPr>
        <p:spPr>
          <a:xfrm>
            <a:off x="8816722" y="5175250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marL="0" marR="0" lvl="0" indent="0" defTabSz="9142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7" name="TextBox 41"/>
          <p:cNvSpPr txBox="1"/>
          <p:nvPr/>
        </p:nvSpPr>
        <p:spPr>
          <a:xfrm>
            <a:off x="1054951" y="1186349"/>
            <a:ext cx="2349402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marL="0" marR="0" lvl="0" indent="0" algn="ctr" defTabSz="9142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“改革”热度指数</a:t>
            </a: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7D003777-36F8-4207-9C24-F11C66AE2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070860"/>
              </p:ext>
            </p:extLst>
          </p:nvPr>
        </p:nvGraphicFramePr>
        <p:xfrm>
          <a:off x="89612" y="1602254"/>
          <a:ext cx="4280079" cy="2394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031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等腰三角形 2"/>
          <p:cNvSpPr/>
          <p:nvPr/>
        </p:nvSpPr>
        <p:spPr>
          <a:xfrm rot="16200000">
            <a:off x="6151759" y="417709"/>
            <a:ext cx="5565382" cy="65151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等腰三角形 3"/>
          <p:cNvSpPr/>
          <p:nvPr/>
        </p:nvSpPr>
        <p:spPr>
          <a:xfrm rot="16200000">
            <a:off x="6391275" y="1057275"/>
            <a:ext cx="5467350" cy="61341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7871" y="3447061"/>
            <a:ext cx="3401813" cy="19897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0" marR="0" lvl="0" indent="0" algn="r" defTabSz="68568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marL="0" marR="0" lvl="0" indent="0" algn="r" defTabSz="68568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7"/>
          <p:cNvSpPr txBox="1"/>
          <p:nvPr/>
        </p:nvSpPr>
        <p:spPr>
          <a:xfrm>
            <a:off x="2805011" y="3156570"/>
            <a:ext cx="2314673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/>
                <a:ea typeface="微软雅黑"/>
              </a:rPr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2886576" y="2083220"/>
            <a:ext cx="2151541" cy="4373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7872" y="2592401"/>
            <a:ext cx="3320246" cy="456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26" y="1837068"/>
            <a:ext cx="4398949" cy="3377635"/>
          </a:xfrm>
          <a:custGeom>
            <a:avLst/>
            <a:gdLst>
              <a:gd name="connsiteX0" fmla="*/ 3333734 w 3796894"/>
              <a:gd name="connsiteY0" fmla="*/ 158827 h 2914704"/>
              <a:gd name="connsiteX1" fmla="*/ 3333734 w 3796894"/>
              <a:gd name="connsiteY1" fmla="*/ 159782 h 2914704"/>
              <a:gd name="connsiteX2" fmla="*/ 154601 w 3796894"/>
              <a:gd name="connsiteY2" fmla="*/ 159782 h 2914704"/>
              <a:gd name="connsiteX3" fmla="*/ 154601 w 3796894"/>
              <a:gd name="connsiteY3" fmla="*/ 2128067 h 2914704"/>
              <a:gd name="connsiteX4" fmla="*/ 3626221 w 3796894"/>
              <a:gd name="connsiteY4" fmla="*/ 2128067 h 2914704"/>
              <a:gd name="connsiteX5" fmla="*/ 3626221 w 3796894"/>
              <a:gd name="connsiteY5" fmla="*/ 2118575 h 2914704"/>
              <a:gd name="connsiteX6" fmla="*/ 3640861 w 3796894"/>
              <a:gd name="connsiteY6" fmla="*/ 2118575 h 2914704"/>
              <a:gd name="connsiteX7" fmla="*/ 3640861 w 3796894"/>
              <a:gd name="connsiteY7" fmla="*/ 158827 h 2914704"/>
              <a:gd name="connsiteX8" fmla="*/ 0 w 3796894"/>
              <a:gd name="connsiteY8" fmla="*/ 0 h 2914704"/>
              <a:gd name="connsiteX9" fmla="*/ 3796894 w 3796894"/>
              <a:gd name="connsiteY9" fmla="*/ 0 h 2914704"/>
              <a:gd name="connsiteX10" fmla="*/ 3796894 w 3796894"/>
              <a:gd name="connsiteY10" fmla="*/ 2914704 h 2914704"/>
              <a:gd name="connsiteX11" fmla="*/ 0 w 3796894"/>
              <a:gd name="connsiteY11" fmla="*/ 2914704 h 29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6894" h="2914704">
                <a:moveTo>
                  <a:pt x="3333734" y="158827"/>
                </a:moveTo>
                <a:lnTo>
                  <a:pt x="3333734" y="159782"/>
                </a:lnTo>
                <a:lnTo>
                  <a:pt x="154601" y="159782"/>
                </a:lnTo>
                <a:lnTo>
                  <a:pt x="154601" y="2128067"/>
                </a:lnTo>
                <a:lnTo>
                  <a:pt x="3626221" y="2128067"/>
                </a:lnTo>
                <a:lnTo>
                  <a:pt x="3626221" y="2118575"/>
                </a:lnTo>
                <a:lnTo>
                  <a:pt x="3640861" y="2118575"/>
                </a:lnTo>
                <a:lnTo>
                  <a:pt x="3640861" y="158827"/>
                </a:lnTo>
                <a:close/>
                <a:moveTo>
                  <a:pt x="0" y="0"/>
                </a:moveTo>
                <a:lnTo>
                  <a:pt x="3796894" y="0"/>
                </a:lnTo>
                <a:lnTo>
                  <a:pt x="3796894" y="2914704"/>
                </a:lnTo>
                <a:lnTo>
                  <a:pt x="0" y="2914704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>
            <a:off x="6125258" y="2004524"/>
            <a:ext cx="4070302" cy="2316016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1" name="图片 10">
            <a:hlinkClick r:id="rId6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39" y="6493323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4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等腰三角形 1"/>
          <p:cNvSpPr/>
          <p:nvPr/>
        </p:nvSpPr>
        <p:spPr>
          <a:xfrm>
            <a:off x="5628251" y="1938336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等腰三角形 1"/>
          <p:cNvSpPr/>
          <p:nvPr/>
        </p:nvSpPr>
        <p:spPr>
          <a:xfrm>
            <a:off x="4990747" y="3040659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等腰三角形 1"/>
          <p:cNvSpPr/>
          <p:nvPr/>
        </p:nvSpPr>
        <p:spPr>
          <a:xfrm>
            <a:off x="6269861" y="3040659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等腰三角形 1"/>
          <p:cNvSpPr/>
          <p:nvPr/>
        </p:nvSpPr>
        <p:spPr>
          <a:xfrm>
            <a:off x="4375050" y="4125909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" name="等腰三角形 1"/>
          <p:cNvSpPr/>
          <p:nvPr/>
        </p:nvSpPr>
        <p:spPr>
          <a:xfrm>
            <a:off x="5630436" y="4124651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等腰三角形 1"/>
          <p:cNvSpPr/>
          <p:nvPr/>
        </p:nvSpPr>
        <p:spPr>
          <a:xfrm>
            <a:off x="6896460" y="4129556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 flipH="1">
            <a:off x="5893318" y="2400018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TEXT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 flipH="1">
            <a:off x="5266178" y="3518633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TEXT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 flipH="1">
            <a:off x="6532203" y="3518633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TEXT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 flipH="1">
            <a:off x="4626755" y="4616198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TEXT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 flipH="1">
            <a:off x="5892780" y="4616198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TEXT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 flipH="1">
            <a:off x="7158804" y="4616198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TEXT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4865714" y="1123401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4865712" y="1381327"/>
            <a:ext cx="22549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181715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2962677" y="3099365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2962675" y="3357291"/>
            <a:ext cx="22549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181715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2099114" y="4815032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2099112" y="5072958"/>
            <a:ext cx="22549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181715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5217668" y="5211431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5217667" y="5469357"/>
            <a:ext cx="22549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181715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8323984" y="4815032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8323982" y="5072958"/>
            <a:ext cx="22549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181715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7358058" y="3132872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7358056" y="3390798"/>
            <a:ext cx="22549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181715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pic>
        <p:nvPicPr>
          <p:cNvPr id="27" name="图片 26">
            <a:hlinkClick r:id="rId4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39" y="6493323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6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940273" y="0"/>
            <a:ext cx="5693103" cy="5010150"/>
          </a:xfrm>
          <a:prstGeom prst="triangl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6842" y="3500025"/>
            <a:ext cx="3401813" cy="19897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0" marR="0" lvl="0" indent="0" algn="r" defTabSz="68568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marL="0" marR="0" lvl="0" indent="0" algn="r" defTabSz="68568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7"/>
          <p:cNvSpPr txBox="1"/>
          <p:nvPr/>
        </p:nvSpPr>
        <p:spPr>
          <a:xfrm>
            <a:off x="2473982" y="3209534"/>
            <a:ext cx="2314673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/>
                <a:ea typeface="微软雅黑"/>
              </a:rPr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2555547" y="2136184"/>
            <a:ext cx="2151541" cy="4373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6843" y="2645365"/>
            <a:ext cx="3320246" cy="456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31206" y="5703242"/>
            <a:ext cx="27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10" name="图片 9">
            <a:hlinkClick r:id="rId5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39" y="6493323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dc.officeplus.cn/t/33/CF843B91917E7B5BAA55EB332D39666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4" b="29520"/>
          <a:stretch/>
        </p:blipFill>
        <p:spPr bwMode="auto">
          <a:xfrm>
            <a:off x="0" y="1626386"/>
            <a:ext cx="12192000" cy="320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7162800" y="2667000"/>
            <a:ext cx="3486150" cy="34861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65544" y="3520705"/>
            <a:ext cx="2814011" cy="2206436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0" marR="0" lvl="0" indent="0" defTabSz="68568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marL="0" marR="0" lvl="0" indent="0" defTabSz="68568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7"/>
          <p:cNvSpPr txBox="1"/>
          <p:nvPr/>
        </p:nvSpPr>
        <p:spPr>
          <a:xfrm>
            <a:off x="7391400" y="3230214"/>
            <a:ext cx="2314673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/>
              </a:rPr>
              <a:t>点击此处添加标题</a:t>
            </a:r>
          </a:p>
        </p:txBody>
      </p:sp>
      <p:pic>
        <p:nvPicPr>
          <p:cNvPr id="8" name="图片 7">
            <a:hlinkClick r:id="rId5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39" y="6493323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5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91871" y="2339754"/>
            <a:ext cx="8522461" cy="3337145"/>
            <a:chOff x="1995738" y="1958755"/>
            <a:chExt cx="5349023" cy="2094520"/>
          </a:xfrm>
          <a:solidFill>
            <a:schemeClr val="accent1"/>
          </a:solidFill>
        </p:grpSpPr>
        <p:sp>
          <p:nvSpPr>
            <p:cNvPr id="4" name="矩形 3"/>
            <p:cNvSpPr/>
            <p:nvPr/>
          </p:nvSpPr>
          <p:spPr>
            <a:xfrm>
              <a:off x="1995738" y="1958766"/>
              <a:ext cx="4751014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空心弧 4"/>
            <p:cNvSpPr>
              <a:spLocks noChangeAspect="1"/>
            </p:cNvSpPr>
            <p:nvPr/>
          </p:nvSpPr>
          <p:spPr>
            <a:xfrm rot="5400000">
              <a:off x="6147642" y="1953952"/>
              <a:ext cx="1192315" cy="1201922"/>
            </a:xfrm>
            <a:prstGeom prst="blockArc">
              <a:avLst>
                <a:gd name="adj1" fmla="val 10800000"/>
                <a:gd name="adj2" fmla="val 114192"/>
                <a:gd name="adj3" fmla="val 2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12381" y="2860960"/>
              <a:ext cx="3634368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空心弧 6"/>
            <p:cNvSpPr>
              <a:spLocks noChangeAspect="1"/>
            </p:cNvSpPr>
            <p:nvPr/>
          </p:nvSpPr>
          <p:spPr>
            <a:xfrm rot="16200000" flipH="1">
              <a:off x="2527323" y="2856148"/>
              <a:ext cx="1192315" cy="1201922"/>
            </a:xfrm>
            <a:prstGeom prst="blockArc">
              <a:avLst>
                <a:gd name="adj1" fmla="val 10800000"/>
                <a:gd name="adj2" fmla="val 114192"/>
                <a:gd name="adj3" fmla="val 2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12382" y="3763156"/>
              <a:ext cx="3259821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等腰三角形 9"/>
          <p:cNvSpPr/>
          <p:nvPr/>
        </p:nvSpPr>
        <p:spPr>
          <a:xfrm rot="10800000">
            <a:off x="3314024" y="1912385"/>
            <a:ext cx="749300" cy="64594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等腰三角形 10"/>
          <p:cNvSpPr/>
          <p:nvPr/>
        </p:nvSpPr>
        <p:spPr>
          <a:xfrm rot="10800000">
            <a:off x="9280843" y="1912385"/>
            <a:ext cx="749300" cy="64594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6714445" y="3362385"/>
            <a:ext cx="749300" cy="64594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2451785" y="4618903"/>
            <a:ext cx="749300" cy="64594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等腰三角形 13"/>
          <p:cNvSpPr/>
          <p:nvPr/>
        </p:nvSpPr>
        <p:spPr>
          <a:xfrm rot="10800000">
            <a:off x="7463745" y="4814728"/>
            <a:ext cx="749300" cy="64594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80843" y="1206037"/>
            <a:ext cx="2701323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1"/>
          <p:cNvSpPr txBox="1"/>
          <p:nvPr/>
        </p:nvSpPr>
        <p:spPr>
          <a:xfrm>
            <a:off x="9280843" y="878450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marL="0" marR="0" lvl="0" indent="0" defTabSz="9142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3676663" y="1206037"/>
            <a:ext cx="2701323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3676663" y="878450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marL="0" marR="0" lvl="0" indent="0" defTabSz="9142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4013121" y="3144334"/>
            <a:ext cx="2701323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41"/>
          <p:cNvSpPr txBox="1"/>
          <p:nvPr/>
        </p:nvSpPr>
        <p:spPr>
          <a:xfrm>
            <a:off x="4013121" y="2816747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marL="0" marR="0" lvl="0" indent="0" defTabSz="9142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208676" y="4266217"/>
            <a:ext cx="2522504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1"/>
          <p:cNvSpPr txBox="1"/>
          <p:nvPr/>
        </p:nvSpPr>
        <p:spPr>
          <a:xfrm>
            <a:off x="208675" y="3938630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marL="0" marR="0" lvl="0" indent="0" defTabSz="9142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3" name="矩形 22"/>
          <p:cNvSpPr/>
          <p:nvPr/>
        </p:nvSpPr>
        <p:spPr>
          <a:xfrm>
            <a:off x="6193903" y="6081442"/>
            <a:ext cx="2522504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1"/>
          <p:cNvSpPr txBox="1"/>
          <p:nvPr/>
        </p:nvSpPr>
        <p:spPr>
          <a:xfrm>
            <a:off x="6193902" y="5753855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marL="0" marR="0" lvl="0" indent="0" defTabSz="9142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25" name="图片 24">
            <a:hlinkClick r:id="rId4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39" y="6493323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2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q2bt3gg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q2bt3gg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q2bt3gg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q2bt3gg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q2bt3gg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q2bt3gg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q2bt3gg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q2bt3ggt"/>
</p:tagLst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EAE88"/>
      </a:accent1>
      <a:accent2>
        <a:srgbClr val="FFFF00"/>
      </a:accent2>
      <a:accent3>
        <a:srgbClr val="FFC000"/>
      </a:accent3>
      <a:accent4>
        <a:srgbClr val="FF5D5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5">
    <a:dk1>
      <a:srgbClr val="000000"/>
    </a:dk1>
    <a:lt1>
      <a:srgbClr val="FFFFFF"/>
    </a:lt1>
    <a:dk2>
      <a:srgbClr val="000000"/>
    </a:dk2>
    <a:lt2>
      <a:srgbClr val="FDFDFD"/>
    </a:lt2>
    <a:accent1>
      <a:srgbClr val="22B095"/>
    </a:accent1>
    <a:accent2>
      <a:srgbClr val="FFFF00"/>
    </a:accent2>
    <a:accent3>
      <a:srgbClr val="FFC000"/>
    </a:accent3>
    <a:accent4>
      <a:srgbClr val="FF5D5D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自定义 25">
    <a:dk1>
      <a:srgbClr val="000000"/>
    </a:dk1>
    <a:lt1>
      <a:srgbClr val="FFFFFF"/>
    </a:lt1>
    <a:dk2>
      <a:srgbClr val="000000"/>
    </a:dk2>
    <a:lt2>
      <a:srgbClr val="FDFDFD"/>
    </a:lt2>
    <a:accent1>
      <a:srgbClr val="22B095"/>
    </a:accent1>
    <a:accent2>
      <a:srgbClr val="FFFF00"/>
    </a:accent2>
    <a:accent3>
      <a:srgbClr val="FFC000"/>
    </a:accent3>
    <a:accent4>
      <a:srgbClr val="FF5D5D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自定义 25">
    <a:dk1>
      <a:srgbClr val="000000"/>
    </a:dk1>
    <a:lt1>
      <a:srgbClr val="FFFFFF"/>
    </a:lt1>
    <a:dk2>
      <a:srgbClr val="000000"/>
    </a:dk2>
    <a:lt2>
      <a:srgbClr val="FDFDFD"/>
    </a:lt2>
    <a:accent1>
      <a:srgbClr val="22B095"/>
    </a:accent1>
    <a:accent2>
      <a:srgbClr val="FFFF00"/>
    </a:accent2>
    <a:accent3>
      <a:srgbClr val="FFC000"/>
    </a:accent3>
    <a:accent4>
      <a:srgbClr val="FF5D5D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自定义 25">
    <a:dk1>
      <a:srgbClr val="000000"/>
    </a:dk1>
    <a:lt1>
      <a:srgbClr val="FFFFFF"/>
    </a:lt1>
    <a:dk2>
      <a:srgbClr val="000000"/>
    </a:dk2>
    <a:lt2>
      <a:srgbClr val="FDFDFD"/>
    </a:lt2>
    <a:accent1>
      <a:srgbClr val="22B095"/>
    </a:accent1>
    <a:accent2>
      <a:srgbClr val="FFFF00"/>
    </a:accent2>
    <a:accent3>
      <a:srgbClr val="FFC000"/>
    </a:accent3>
    <a:accent4>
      <a:srgbClr val="FF5D5D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25">
    <a:dk1>
      <a:srgbClr val="000000"/>
    </a:dk1>
    <a:lt1>
      <a:srgbClr val="FFFFFF"/>
    </a:lt1>
    <a:dk2>
      <a:srgbClr val="000000"/>
    </a:dk2>
    <a:lt2>
      <a:srgbClr val="FDFDFD"/>
    </a:lt2>
    <a:accent1>
      <a:srgbClr val="22B095"/>
    </a:accent1>
    <a:accent2>
      <a:srgbClr val="FFFF00"/>
    </a:accent2>
    <a:accent3>
      <a:srgbClr val="FFC000"/>
    </a:accent3>
    <a:accent4>
      <a:srgbClr val="FF5D5D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25">
    <a:dk1>
      <a:srgbClr val="000000"/>
    </a:dk1>
    <a:lt1>
      <a:srgbClr val="FFFFFF"/>
    </a:lt1>
    <a:dk2>
      <a:srgbClr val="000000"/>
    </a:dk2>
    <a:lt2>
      <a:srgbClr val="FDFDFD"/>
    </a:lt2>
    <a:accent1>
      <a:srgbClr val="22B095"/>
    </a:accent1>
    <a:accent2>
      <a:srgbClr val="FFFF00"/>
    </a:accent2>
    <a:accent3>
      <a:srgbClr val="FFC000"/>
    </a:accent3>
    <a:accent4>
      <a:srgbClr val="FF5D5D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25">
    <a:dk1>
      <a:srgbClr val="000000"/>
    </a:dk1>
    <a:lt1>
      <a:srgbClr val="FFFFFF"/>
    </a:lt1>
    <a:dk2>
      <a:srgbClr val="000000"/>
    </a:dk2>
    <a:lt2>
      <a:srgbClr val="FDFDFD"/>
    </a:lt2>
    <a:accent1>
      <a:srgbClr val="22B095"/>
    </a:accent1>
    <a:accent2>
      <a:srgbClr val="FFFF00"/>
    </a:accent2>
    <a:accent3>
      <a:srgbClr val="FFC000"/>
    </a:accent3>
    <a:accent4>
      <a:srgbClr val="FF5D5D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自定义 25">
    <a:dk1>
      <a:srgbClr val="000000"/>
    </a:dk1>
    <a:lt1>
      <a:srgbClr val="FFFFFF"/>
    </a:lt1>
    <a:dk2>
      <a:srgbClr val="000000"/>
    </a:dk2>
    <a:lt2>
      <a:srgbClr val="FDFDFD"/>
    </a:lt2>
    <a:accent1>
      <a:srgbClr val="22B095"/>
    </a:accent1>
    <a:accent2>
      <a:srgbClr val="FFFF00"/>
    </a:accent2>
    <a:accent3>
      <a:srgbClr val="FFC000"/>
    </a:accent3>
    <a:accent4>
      <a:srgbClr val="FF5D5D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自定义 25">
    <a:dk1>
      <a:srgbClr val="000000"/>
    </a:dk1>
    <a:lt1>
      <a:srgbClr val="FFFFFF"/>
    </a:lt1>
    <a:dk2>
      <a:srgbClr val="000000"/>
    </a:dk2>
    <a:lt2>
      <a:srgbClr val="FDFDFD"/>
    </a:lt2>
    <a:accent1>
      <a:srgbClr val="22B095"/>
    </a:accent1>
    <a:accent2>
      <a:srgbClr val="FFFF00"/>
    </a:accent2>
    <a:accent3>
      <a:srgbClr val="FFC000"/>
    </a:accent3>
    <a:accent4>
      <a:srgbClr val="FF5D5D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自定义 25">
    <a:dk1>
      <a:srgbClr val="000000"/>
    </a:dk1>
    <a:lt1>
      <a:srgbClr val="FFFFFF"/>
    </a:lt1>
    <a:dk2>
      <a:srgbClr val="000000"/>
    </a:dk2>
    <a:lt2>
      <a:srgbClr val="FDFDFD"/>
    </a:lt2>
    <a:accent1>
      <a:srgbClr val="22B095"/>
    </a:accent1>
    <a:accent2>
      <a:srgbClr val="FFFF00"/>
    </a:accent2>
    <a:accent3>
      <a:srgbClr val="FFC000"/>
    </a:accent3>
    <a:accent4>
      <a:srgbClr val="FF5D5D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自定义 25">
    <a:dk1>
      <a:srgbClr val="000000"/>
    </a:dk1>
    <a:lt1>
      <a:srgbClr val="FFFFFF"/>
    </a:lt1>
    <a:dk2>
      <a:srgbClr val="000000"/>
    </a:dk2>
    <a:lt2>
      <a:srgbClr val="FDFDFD"/>
    </a:lt2>
    <a:accent1>
      <a:srgbClr val="22B095"/>
    </a:accent1>
    <a:accent2>
      <a:srgbClr val="FFFF00"/>
    </a:accent2>
    <a:accent3>
      <a:srgbClr val="FFC000"/>
    </a:accent3>
    <a:accent4>
      <a:srgbClr val="FF5D5D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自定义 25">
    <a:dk1>
      <a:srgbClr val="000000"/>
    </a:dk1>
    <a:lt1>
      <a:srgbClr val="FFFFFF"/>
    </a:lt1>
    <a:dk2>
      <a:srgbClr val="000000"/>
    </a:dk2>
    <a:lt2>
      <a:srgbClr val="FDFDFD"/>
    </a:lt2>
    <a:accent1>
      <a:srgbClr val="22B095"/>
    </a:accent1>
    <a:accent2>
      <a:srgbClr val="FFFF00"/>
    </a:accent2>
    <a:accent3>
      <a:srgbClr val="FFC000"/>
    </a:accent3>
    <a:accent4>
      <a:srgbClr val="FF5D5D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789</Words>
  <Application>Microsoft Office PowerPoint</Application>
  <PresentationFormat>宽屏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Levenim MT</vt:lpstr>
      <vt:lpstr>宋体</vt:lpstr>
      <vt:lpstr>微软雅黑</vt:lpstr>
      <vt:lpstr>Arial</vt:lpstr>
      <vt:lpstr>Calibri</vt:lpstr>
      <vt:lpstr>Calibri Light</vt:lpstr>
      <vt:lpstr>Century Gothic</vt:lpstr>
      <vt:lpstr>Segoe UI Light</vt:lpstr>
      <vt:lpstr>Office 主题</vt:lpstr>
      <vt:lpstr>OfficePLUS</vt:lpstr>
      <vt:lpstr>PowerPoint 演示文稿</vt:lpstr>
      <vt:lpstr>PowerPoint 演示文稿</vt:lpstr>
      <vt:lpstr>PowerPoint 演示文稿</vt:lpstr>
      <vt:lpstr>Keywords Mentioned</vt:lpstr>
      <vt:lpstr>点击此处添加标题</vt:lpstr>
      <vt:lpstr>点击此处添加标题</vt:lpstr>
      <vt:lpstr>点击此处添加标题</vt:lpstr>
      <vt:lpstr>点击此处添加标题</vt:lpstr>
      <vt:lpstr>点击此处添加标题</vt:lpstr>
      <vt:lpstr>点击此处添加标题</vt:lpstr>
      <vt:lpstr>点击此处添加标题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Lucas X</cp:lastModifiedBy>
  <cp:revision>68</cp:revision>
  <dcterms:created xsi:type="dcterms:W3CDTF">2015-08-18T02:51:41Z</dcterms:created>
  <dcterms:modified xsi:type="dcterms:W3CDTF">2017-03-10T14:15:05Z</dcterms:modified>
  <cp:category/>
</cp:coreProperties>
</file>