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642A-9CA7-3241-B90B-08C3D952F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F88FE-95F8-B745-A51D-1EDEF3E3B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947C-7011-1449-B3AC-E3D80890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ACF3-F7AC-4643-9274-19B5C619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305C7-EDCE-DC44-AE29-22899CA9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8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DAAF-8E6A-CC4F-A5AD-E56B5FC9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BD567-6C8C-BF4C-A451-0AB2B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9399B-BBC1-A34F-BDF2-73F8D8B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4E67-F39E-7F42-BCB3-10FC01A1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46C7-6FB7-6A43-B16A-68B2C4AF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6B109-C425-BD4C-937A-BB28EF7D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A65CC-982A-7942-8A4A-087D0826D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DB33-FB33-784D-96AA-E8AA51CC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372E7-CCD4-3C41-B642-66B54CB4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70A0-8595-1C4F-834C-68CCA2F1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FC93-865F-324F-B406-70F279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B345-8D6B-D04D-BB64-3AD933FE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B17E-E1BF-854A-B409-681B7828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AA0C-197C-C543-9FCD-EC4E998A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0DD5-0F1A-CD43-B1D3-4E9966C9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D276-3424-1C42-8F00-C8E68E05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A640-DADF-DE4C-8FAF-1EAC6091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40324-4155-D34D-A52C-D4C00FEE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B3017-E5EF-134A-8C96-9E1D1DEC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2936-D51E-4E4A-B855-6AFD2A51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5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9714-BEAA-754E-8431-68E81D8C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B5E1-10A7-3840-99CA-14268A573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A0BCB-3C1D-444B-9FBC-DDF3D1EC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404EA-7505-974D-B2E3-5BB8294C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D86E5-1CA5-804B-90B9-A404ED5B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F7DCC-1E97-F64F-9A59-C654DB4A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127A-0C09-C742-85CB-AEA24AD9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5B08-8557-F64E-9CB3-BB58998D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84018-C642-F845-B55F-D889A42B5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CAD32-D924-234E-8DEE-197B0F3F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6864B-428D-C64A-926E-D4CE544AF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78A2C-D597-D34C-9B92-B309CD4A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C3DE5-62A5-CE4D-B220-09930491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76FAC-A831-AC48-8341-99B9C545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EDDA-EADA-5E4C-899A-595294AE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7F285-0F70-F247-B416-077876B4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300FF-BCA1-1D44-A0F5-89447799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B2A21-E018-0143-AB79-37D96407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F7839-6843-DE46-B48F-79D74577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CFED3-DE46-0546-A4A6-6FEE090F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5173E-8F63-B143-B52B-4868AD06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6202-7A2F-1D4F-8905-33116BD1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8213-2898-164A-AE4A-F07C4936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33488-7837-9F4B-BA7A-BACB6BA0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FCB88-CFC3-AF40-A7D2-0A02DD2B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C2920-B9D8-1649-88FE-EB264801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8C121-4238-9E44-A5C9-339CCBC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2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1FE0-AA8B-BE4F-A756-C3301A6B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2B151-F833-AB4A-BB7B-F19BA938A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83502-344C-F24E-AEFE-78CB07E3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5B0E1-5C8E-764C-9855-638D0E3D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78309-BE07-5A4F-A0EE-B83A58D6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7B85-DD6F-BF47-8F01-A35FEEA6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5C71E-A701-D64E-8865-F85C9053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2B722-334E-1C49-BB76-3DBE5DAD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949F-4159-904C-A33D-FF94B2BAE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1C0EB-B00C-BD45-8903-0E240254D83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B264-9B85-6E47-82D4-5D8A40102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76D8-75FF-3942-9029-37540039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13AF-3B2E-5F44-B811-11BC48C2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4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A5E8-AE0A-3746-BDBD-0393CB812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64B7C-F83B-AC4F-9C94-C5CF79C8F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8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38740C-EA1A-674B-912F-5636C4B84B5E}"/>
                  </a:ext>
                </a:extLst>
              </p:cNvPr>
              <p:cNvSpPr txBox="1"/>
              <p:nvPr/>
            </p:nvSpPr>
            <p:spPr>
              <a:xfrm>
                <a:off x="1133061" y="1159566"/>
                <a:ext cx="200625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38740C-EA1A-674B-912F-5636C4B8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61" y="1159566"/>
                <a:ext cx="2006254" cy="1020472"/>
              </a:xfrm>
              <a:prstGeom prst="rect">
                <a:avLst/>
              </a:prstGeom>
              <a:blipFill>
                <a:blip r:embed="rId2"/>
                <a:stretch>
                  <a:fillRect l="-1887" t="-3659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FDE55D35-00EE-BA4A-AC27-14FFC81AE5EA}"/>
              </a:ext>
            </a:extLst>
          </p:cNvPr>
          <p:cNvSpPr/>
          <p:nvPr/>
        </p:nvSpPr>
        <p:spPr>
          <a:xfrm>
            <a:off x="6831211" y="196829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7EF519-0510-B342-B398-B3B7FADB0F51}"/>
              </a:ext>
            </a:extLst>
          </p:cNvPr>
          <p:cNvSpPr/>
          <p:nvPr/>
        </p:nvSpPr>
        <p:spPr>
          <a:xfrm>
            <a:off x="6831211" y="520965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4F97AE-5CC2-BA40-8DF6-07EFB423E699}"/>
              </a:ext>
            </a:extLst>
          </p:cNvPr>
          <p:cNvSpPr/>
          <p:nvPr/>
        </p:nvSpPr>
        <p:spPr>
          <a:xfrm>
            <a:off x="6831211" y="845101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4F53A1-01B3-2E40-9C6E-A6757232A2BD}"/>
              </a:ext>
            </a:extLst>
          </p:cNvPr>
          <p:cNvSpPr/>
          <p:nvPr/>
        </p:nvSpPr>
        <p:spPr>
          <a:xfrm>
            <a:off x="6831211" y="1169237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6277E4-8E13-B643-A09E-0A65E7191839}"/>
              </a:ext>
            </a:extLst>
          </p:cNvPr>
          <p:cNvSpPr/>
          <p:nvPr/>
        </p:nvSpPr>
        <p:spPr>
          <a:xfrm>
            <a:off x="6831211" y="1493373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0A11BA-21B4-F34F-ADC7-DAD3C310AAC7}"/>
              </a:ext>
            </a:extLst>
          </p:cNvPr>
          <p:cNvSpPr/>
          <p:nvPr/>
        </p:nvSpPr>
        <p:spPr>
          <a:xfrm>
            <a:off x="6831211" y="1817509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9E3A19-C073-5F4E-8FD7-147BFEFA5FE3}"/>
              </a:ext>
            </a:extLst>
          </p:cNvPr>
          <p:cNvSpPr/>
          <p:nvPr/>
        </p:nvSpPr>
        <p:spPr>
          <a:xfrm>
            <a:off x="7658148" y="520965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28912-3FC6-DC46-8BB5-3CD13428E7B5}"/>
              </a:ext>
            </a:extLst>
          </p:cNvPr>
          <p:cNvSpPr/>
          <p:nvPr/>
        </p:nvSpPr>
        <p:spPr>
          <a:xfrm>
            <a:off x="7658148" y="845101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E8769-E5EC-9642-8C63-E0B72CDCDDB2}"/>
              </a:ext>
            </a:extLst>
          </p:cNvPr>
          <p:cNvSpPr/>
          <p:nvPr/>
        </p:nvSpPr>
        <p:spPr>
          <a:xfrm>
            <a:off x="7658148" y="1169237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5391AA-F7EF-424E-A7AF-1797577A7451}"/>
              </a:ext>
            </a:extLst>
          </p:cNvPr>
          <p:cNvSpPr/>
          <p:nvPr/>
        </p:nvSpPr>
        <p:spPr>
          <a:xfrm>
            <a:off x="7658148" y="1493373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D32007-46B0-8B4E-B5AA-6D68D8C02589}"/>
              </a:ext>
            </a:extLst>
          </p:cNvPr>
          <p:cNvSpPr/>
          <p:nvPr/>
        </p:nvSpPr>
        <p:spPr>
          <a:xfrm>
            <a:off x="7336120" y="419175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07A982-0941-7349-A3F8-4EFE4E3DB826}"/>
              </a:ext>
            </a:extLst>
          </p:cNvPr>
          <p:cNvSpPr/>
          <p:nvPr/>
        </p:nvSpPr>
        <p:spPr>
          <a:xfrm>
            <a:off x="7336120" y="451589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21707F-2381-EB4D-8B4B-992FF31A1377}"/>
              </a:ext>
            </a:extLst>
          </p:cNvPr>
          <p:cNvSpPr/>
          <p:nvPr/>
        </p:nvSpPr>
        <p:spPr>
          <a:xfrm>
            <a:off x="7336120" y="484003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EA0048-C1ED-784C-9FC8-BAC89C4F13FA}"/>
              </a:ext>
            </a:extLst>
          </p:cNvPr>
          <p:cNvSpPr/>
          <p:nvPr/>
        </p:nvSpPr>
        <p:spPr>
          <a:xfrm>
            <a:off x="7336120" y="516416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9B4D96-F057-A340-9BD4-6195887F6CEF}"/>
              </a:ext>
            </a:extLst>
          </p:cNvPr>
          <p:cNvSpPr/>
          <p:nvPr/>
        </p:nvSpPr>
        <p:spPr>
          <a:xfrm>
            <a:off x="7336120" y="5488302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DBE54-068C-154A-9DA7-D40F5A621AF8}"/>
              </a:ext>
            </a:extLst>
          </p:cNvPr>
          <p:cNvSpPr/>
          <p:nvPr/>
        </p:nvSpPr>
        <p:spPr>
          <a:xfrm>
            <a:off x="7336120" y="581243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2678E8C-9FCD-B54C-AB70-BF1D147EAEEB}"/>
              </a:ext>
            </a:extLst>
          </p:cNvPr>
          <p:cNvSpPr/>
          <p:nvPr/>
        </p:nvSpPr>
        <p:spPr>
          <a:xfrm>
            <a:off x="7336120" y="225066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A17B8-3DFC-994D-BA93-61BE05F61246}"/>
              </a:ext>
            </a:extLst>
          </p:cNvPr>
          <p:cNvSpPr/>
          <p:nvPr/>
        </p:nvSpPr>
        <p:spPr>
          <a:xfrm>
            <a:off x="7336120" y="2574802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71F76D-3A91-B54A-8121-CF271425B621}"/>
              </a:ext>
            </a:extLst>
          </p:cNvPr>
          <p:cNvSpPr/>
          <p:nvPr/>
        </p:nvSpPr>
        <p:spPr>
          <a:xfrm>
            <a:off x="7336120" y="289893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78467D-B0E0-594D-AE22-671CA2EBCA17}"/>
              </a:ext>
            </a:extLst>
          </p:cNvPr>
          <p:cNvSpPr/>
          <p:nvPr/>
        </p:nvSpPr>
        <p:spPr>
          <a:xfrm>
            <a:off x="7336120" y="322307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480A39-D264-8049-B53A-1BD0F3F4CF1A}"/>
              </a:ext>
            </a:extLst>
          </p:cNvPr>
          <p:cNvSpPr/>
          <p:nvPr/>
        </p:nvSpPr>
        <p:spPr>
          <a:xfrm>
            <a:off x="7336120" y="354721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9754CD8-1716-774E-9F6B-203E5D63F3DC}"/>
              </a:ext>
            </a:extLst>
          </p:cNvPr>
          <p:cNvSpPr/>
          <p:nvPr/>
        </p:nvSpPr>
        <p:spPr>
          <a:xfrm>
            <a:off x="7336120" y="387134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10E4DC-B41B-6C4B-9F6E-128419313009}"/>
              </a:ext>
            </a:extLst>
          </p:cNvPr>
          <p:cNvSpPr/>
          <p:nvPr/>
        </p:nvSpPr>
        <p:spPr>
          <a:xfrm>
            <a:off x="8163057" y="419360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D8E456-6E2B-AD49-AA32-4BD35A1F08E2}"/>
              </a:ext>
            </a:extLst>
          </p:cNvPr>
          <p:cNvSpPr/>
          <p:nvPr/>
        </p:nvSpPr>
        <p:spPr>
          <a:xfrm>
            <a:off x="8163057" y="451773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7F31C0-D15A-4A44-AC36-983A52529F83}"/>
              </a:ext>
            </a:extLst>
          </p:cNvPr>
          <p:cNvSpPr/>
          <p:nvPr/>
        </p:nvSpPr>
        <p:spPr>
          <a:xfrm>
            <a:off x="8163057" y="484187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43C396-33B8-5942-88DC-9D65A8F08D89}"/>
              </a:ext>
            </a:extLst>
          </p:cNvPr>
          <p:cNvSpPr/>
          <p:nvPr/>
        </p:nvSpPr>
        <p:spPr>
          <a:xfrm>
            <a:off x="8163057" y="516600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FCBB05-B151-6E46-96B8-E49BBD0497EE}"/>
              </a:ext>
            </a:extLst>
          </p:cNvPr>
          <p:cNvSpPr/>
          <p:nvPr/>
        </p:nvSpPr>
        <p:spPr>
          <a:xfrm>
            <a:off x="8163057" y="549014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D407CB8-154C-DC4F-BF47-F9E4A6CCFADF}"/>
              </a:ext>
            </a:extLst>
          </p:cNvPr>
          <p:cNvSpPr/>
          <p:nvPr/>
        </p:nvSpPr>
        <p:spPr>
          <a:xfrm>
            <a:off x="8163057" y="581428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30F71EE-31AE-0C43-AB00-5359337B2FB8}"/>
              </a:ext>
            </a:extLst>
          </p:cNvPr>
          <p:cNvSpPr/>
          <p:nvPr/>
        </p:nvSpPr>
        <p:spPr>
          <a:xfrm>
            <a:off x="8163057" y="225250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A889C5C-9E4A-A741-8D63-F08F555A0CB2}"/>
              </a:ext>
            </a:extLst>
          </p:cNvPr>
          <p:cNvSpPr/>
          <p:nvPr/>
        </p:nvSpPr>
        <p:spPr>
          <a:xfrm>
            <a:off x="8163057" y="257664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0735F2-5BF5-F444-A998-7244A502A9C7}"/>
              </a:ext>
            </a:extLst>
          </p:cNvPr>
          <p:cNvSpPr/>
          <p:nvPr/>
        </p:nvSpPr>
        <p:spPr>
          <a:xfrm>
            <a:off x="8163057" y="290078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A6EEF9-BAB4-9E42-B9F9-276CB5C86E0F}"/>
              </a:ext>
            </a:extLst>
          </p:cNvPr>
          <p:cNvSpPr/>
          <p:nvPr/>
        </p:nvSpPr>
        <p:spPr>
          <a:xfrm>
            <a:off x="8163057" y="322491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824FFCB-E15D-324A-80D9-F36D6036F2A9}"/>
              </a:ext>
            </a:extLst>
          </p:cNvPr>
          <p:cNvSpPr/>
          <p:nvPr/>
        </p:nvSpPr>
        <p:spPr>
          <a:xfrm>
            <a:off x="8163057" y="354905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B6F572-E305-AF42-938A-643E2DBAC032}"/>
              </a:ext>
            </a:extLst>
          </p:cNvPr>
          <p:cNvSpPr/>
          <p:nvPr/>
        </p:nvSpPr>
        <p:spPr>
          <a:xfrm>
            <a:off x="8163057" y="387318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4E7A95-8543-934D-9B0B-59B9227267E8}"/>
              </a:ext>
            </a:extLst>
          </p:cNvPr>
          <p:cNvSpPr/>
          <p:nvPr/>
        </p:nvSpPr>
        <p:spPr>
          <a:xfrm>
            <a:off x="9034688" y="418991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BFB2A7-3EF7-2449-9880-4CA391B9B4E0}"/>
              </a:ext>
            </a:extLst>
          </p:cNvPr>
          <p:cNvSpPr/>
          <p:nvPr/>
        </p:nvSpPr>
        <p:spPr>
          <a:xfrm>
            <a:off x="9034688" y="4514052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B03D199-B691-054E-829B-6A5E06185874}"/>
              </a:ext>
            </a:extLst>
          </p:cNvPr>
          <p:cNvSpPr/>
          <p:nvPr/>
        </p:nvSpPr>
        <p:spPr>
          <a:xfrm>
            <a:off x="9034688" y="483818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019EDB-CB45-3942-A4D2-19B14167E488}"/>
              </a:ext>
            </a:extLst>
          </p:cNvPr>
          <p:cNvSpPr/>
          <p:nvPr/>
        </p:nvSpPr>
        <p:spPr>
          <a:xfrm>
            <a:off x="9034688" y="51623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CE9413-4B69-8044-A944-CE741BC7181D}"/>
              </a:ext>
            </a:extLst>
          </p:cNvPr>
          <p:cNvSpPr/>
          <p:nvPr/>
        </p:nvSpPr>
        <p:spPr>
          <a:xfrm>
            <a:off x="9034688" y="548646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43248FA-BC1D-1343-B880-7E6487BD1BE0}"/>
              </a:ext>
            </a:extLst>
          </p:cNvPr>
          <p:cNvSpPr/>
          <p:nvPr/>
        </p:nvSpPr>
        <p:spPr>
          <a:xfrm>
            <a:off x="9034688" y="581059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4F8672-9765-0646-9A7A-5908A14C492F}"/>
              </a:ext>
            </a:extLst>
          </p:cNvPr>
          <p:cNvSpPr/>
          <p:nvPr/>
        </p:nvSpPr>
        <p:spPr>
          <a:xfrm>
            <a:off x="9034688" y="22488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F27E6B-EFA0-3345-AE82-EEA52F8B52E8}"/>
              </a:ext>
            </a:extLst>
          </p:cNvPr>
          <p:cNvSpPr/>
          <p:nvPr/>
        </p:nvSpPr>
        <p:spPr>
          <a:xfrm>
            <a:off x="9034688" y="257296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F474489-188C-A44A-B868-C301E2034960}"/>
              </a:ext>
            </a:extLst>
          </p:cNvPr>
          <p:cNvSpPr/>
          <p:nvPr/>
        </p:nvSpPr>
        <p:spPr>
          <a:xfrm>
            <a:off x="9034688" y="289709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3153030-1F91-1043-88CC-483ACB7C7D88}"/>
              </a:ext>
            </a:extLst>
          </p:cNvPr>
          <p:cNvSpPr/>
          <p:nvPr/>
        </p:nvSpPr>
        <p:spPr>
          <a:xfrm>
            <a:off x="9034688" y="3221232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8C791CC-6EE7-6542-930E-23E1FD97EE1E}"/>
              </a:ext>
            </a:extLst>
          </p:cNvPr>
          <p:cNvSpPr/>
          <p:nvPr/>
        </p:nvSpPr>
        <p:spPr>
          <a:xfrm>
            <a:off x="9034688" y="354536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BAEFD1F-7FAE-8D4B-9682-303C368F2064}"/>
              </a:ext>
            </a:extLst>
          </p:cNvPr>
          <p:cNvSpPr/>
          <p:nvPr/>
        </p:nvSpPr>
        <p:spPr>
          <a:xfrm>
            <a:off x="9034688" y="386950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0A3A70-C489-F746-8BE3-356BAAFE151E}"/>
              </a:ext>
            </a:extLst>
          </p:cNvPr>
          <p:cNvSpPr/>
          <p:nvPr/>
        </p:nvSpPr>
        <p:spPr>
          <a:xfrm>
            <a:off x="9861625" y="419175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42297A8-AB8C-EC4B-A4EE-9178CD856764}"/>
              </a:ext>
            </a:extLst>
          </p:cNvPr>
          <p:cNvSpPr/>
          <p:nvPr/>
        </p:nvSpPr>
        <p:spPr>
          <a:xfrm>
            <a:off x="9861625" y="451589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9AC1AB4-760D-C74A-AD14-7EE504816AE6}"/>
              </a:ext>
            </a:extLst>
          </p:cNvPr>
          <p:cNvSpPr/>
          <p:nvPr/>
        </p:nvSpPr>
        <p:spPr>
          <a:xfrm>
            <a:off x="9861625" y="484003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7A5EFCC-FC5A-6249-B29E-B9B861061FD2}"/>
              </a:ext>
            </a:extLst>
          </p:cNvPr>
          <p:cNvSpPr/>
          <p:nvPr/>
        </p:nvSpPr>
        <p:spPr>
          <a:xfrm>
            <a:off x="9861625" y="516416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A63CAE0-1E0F-2445-8828-DE109F4C8E3B}"/>
              </a:ext>
            </a:extLst>
          </p:cNvPr>
          <p:cNvSpPr/>
          <p:nvPr/>
        </p:nvSpPr>
        <p:spPr>
          <a:xfrm>
            <a:off x="9861625" y="548830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678C560-6585-4543-AAFA-AF30DF9279AD}"/>
              </a:ext>
            </a:extLst>
          </p:cNvPr>
          <p:cNvSpPr/>
          <p:nvPr/>
        </p:nvSpPr>
        <p:spPr>
          <a:xfrm>
            <a:off x="9861625" y="581243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B2AC55-5E39-614D-8631-315D8E4A4879}"/>
              </a:ext>
            </a:extLst>
          </p:cNvPr>
          <p:cNvSpPr/>
          <p:nvPr/>
        </p:nvSpPr>
        <p:spPr>
          <a:xfrm>
            <a:off x="9861625" y="225066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0DE4D6C-655A-DA40-ABEC-9A8DDE630830}"/>
              </a:ext>
            </a:extLst>
          </p:cNvPr>
          <p:cNvSpPr/>
          <p:nvPr/>
        </p:nvSpPr>
        <p:spPr>
          <a:xfrm>
            <a:off x="9861625" y="257480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3ADD72B-ACCF-D442-9E18-732186AB5D10}"/>
              </a:ext>
            </a:extLst>
          </p:cNvPr>
          <p:cNvSpPr/>
          <p:nvPr/>
        </p:nvSpPr>
        <p:spPr>
          <a:xfrm>
            <a:off x="9861625" y="289893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B87CC37-ECD5-514C-836E-D099EC64D0AD}"/>
              </a:ext>
            </a:extLst>
          </p:cNvPr>
          <p:cNvSpPr/>
          <p:nvPr/>
        </p:nvSpPr>
        <p:spPr>
          <a:xfrm>
            <a:off x="9861625" y="322307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DCED246-A2C1-F749-BE5B-F73807802609}"/>
              </a:ext>
            </a:extLst>
          </p:cNvPr>
          <p:cNvSpPr/>
          <p:nvPr/>
        </p:nvSpPr>
        <p:spPr>
          <a:xfrm>
            <a:off x="9861625" y="354721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19956D0-3805-CC49-91FA-1E56DFF9EF06}"/>
              </a:ext>
            </a:extLst>
          </p:cNvPr>
          <p:cNvSpPr/>
          <p:nvPr/>
        </p:nvSpPr>
        <p:spPr>
          <a:xfrm>
            <a:off x="9861625" y="387134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1017433-B535-7947-A10A-A23051AA11AA}"/>
              </a:ext>
            </a:extLst>
          </p:cNvPr>
          <p:cNvSpPr/>
          <p:nvPr/>
        </p:nvSpPr>
        <p:spPr>
          <a:xfrm>
            <a:off x="6509183" y="321750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0647B58-0B25-2546-9D9C-A1A5DF7212B1}"/>
              </a:ext>
            </a:extLst>
          </p:cNvPr>
          <p:cNvSpPr/>
          <p:nvPr/>
        </p:nvSpPr>
        <p:spPr>
          <a:xfrm>
            <a:off x="6509183" y="3541644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C8EE060-070F-2F4A-BB1C-F44EA609701C}"/>
              </a:ext>
            </a:extLst>
          </p:cNvPr>
          <p:cNvSpPr/>
          <p:nvPr/>
        </p:nvSpPr>
        <p:spPr>
          <a:xfrm>
            <a:off x="6509183" y="3865780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38B1B61-363F-464A-9711-FD8A5CFF85C6}"/>
              </a:ext>
            </a:extLst>
          </p:cNvPr>
          <p:cNvSpPr/>
          <p:nvPr/>
        </p:nvSpPr>
        <p:spPr>
          <a:xfrm>
            <a:off x="6509183" y="4189916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490A3D-BBD0-C14F-A008-975F912214BC}"/>
              </a:ext>
            </a:extLst>
          </p:cNvPr>
          <p:cNvSpPr/>
          <p:nvPr/>
        </p:nvSpPr>
        <p:spPr>
          <a:xfrm>
            <a:off x="6509183" y="451405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119EBFB-5BF5-0E4A-9218-A913F4053FEC}"/>
              </a:ext>
            </a:extLst>
          </p:cNvPr>
          <p:cNvSpPr/>
          <p:nvPr/>
        </p:nvSpPr>
        <p:spPr>
          <a:xfrm>
            <a:off x="6509183" y="483818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DE4E28-C667-8749-9C31-C1DD6238CD1E}"/>
              </a:ext>
            </a:extLst>
          </p:cNvPr>
          <p:cNvSpPr/>
          <p:nvPr/>
        </p:nvSpPr>
        <p:spPr>
          <a:xfrm>
            <a:off x="10733256" y="321750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61C5277-3B87-6645-AA10-1067EB064458}"/>
              </a:ext>
            </a:extLst>
          </p:cNvPr>
          <p:cNvSpPr/>
          <p:nvPr/>
        </p:nvSpPr>
        <p:spPr>
          <a:xfrm>
            <a:off x="10733256" y="3541644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04FC54F-2376-4841-A91F-107DAE99745A}"/>
              </a:ext>
            </a:extLst>
          </p:cNvPr>
          <p:cNvSpPr/>
          <p:nvPr/>
        </p:nvSpPr>
        <p:spPr>
          <a:xfrm>
            <a:off x="10733256" y="3865780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CC150D4-1D5D-3749-A171-9144CEF7A746}"/>
              </a:ext>
            </a:extLst>
          </p:cNvPr>
          <p:cNvSpPr/>
          <p:nvPr/>
        </p:nvSpPr>
        <p:spPr>
          <a:xfrm>
            <a:off x="10733256" y="4189916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84A62B1-0F50-8148-9736-A61CBBE047F2}"/>
              </a:ext>
            </a:extLst>
          </p:cNvPr>
          <p:cNvSpPr/>
          <p:nvPr/>
        </p:nvSpPr>
        <p:spPr>
          <a:xfrm>
            <a:off x="10733256" y="451405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1436FC9-60F6-1841-8A33-E78AAE3554F0}"/>
              </a:ext>
            </a:extLst>
          </p:cNvPr>
          <p:cNvSpPr/>
          <p:nvPr/>
        </p:nvSpPr>
        <p:spPr>
          <a:xfrm>
            <a:off x="10733256" y="483818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D2B6965-34DC-8F4A-830D-E844B71013E8}"/>
              </a:ext>
            </a:extLst>
          </p:cNvPr>
          <p:cNvCxnSpPr>
            <a:cxnSpLocks/>
            <a:stCxn id="79" idx="6"/>
            <a:endCxn id="34" idx="2"/>
          </p:cNvCxnSpPr>
          <p:nvPr/>
        </p:nvCxnSpPr>
        <p:spPr>
          <a:xfrm flipV="1">
            <a:off x="6692063" y="2342106"/>
            <a:ext cx="644057" cy="96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D35DAB-B49B-A948-BF08-3EF71806215E}"/>
              </a:ext>
            </a:extLst>
          </p:cNvPr>
          <p:cNvCxnSpPr>
            <a:cxnSpLocks/>
            <a:stCxn id="79" idx="6"/>
            <a:endCxn id="23" idx="2"/>
          </p:cNvCxnSpPr>
          <p:nvPr/>
        </p:nvCxnSpPr>
        <p:spPr>
          <a:xfrm>
            <a:off x="6692063" y="3308948"/>
            <a:ext cx="644057" cy="97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6BF65E-1C25-5240-BCEE-6DC5C3F789E3}"/>
              </a:ext>
            </a:extLst>
          </p:cNvPr>
          <p:cNvCxnSpPr>
            <a:cxnSpLocks/>
            <a:stCxn id="80" idx="6"/>
            <a:endCxn id="35" idx="2"/>
          </p:cNvCxnSpPr>
          <p:nvPr/>
        </p:nvCxnSpPr>
        <p:spPr>
          <a:xfrm flipV="1">
            <a:off x="6692063" y="2666242"/>
            <a:ext cx="644057" cy="96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D620256-C1AD-B54A-8BC9-5FED629D6B6C}"/>
              </a:ext>
            </a:extLst>
          </p:cNvPr>
          <p:cNvCxnSpPr>
            <a:cxnSpLocks/>
            <a:stCxn id="80" idx="6"/>
            <a:endCxn id="37" idx="2"/>
          </p:cNvCxnSpPr>
          <p:nvPr/>
        </p:nvCxnSpPr>
        <p:spPr>
          <a:xfrm flipV="1">
            <a:off x="6692063" y="3314514"/>
            <a:ext cx="644057" cy="31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38B906-274C-9441-BE90-154232DC8045}"/>
              </a:ext>
            </a:extLst>
          </p:cNvPr>
          <p:cNvCxnSpPr>
            <a:cxnSpLocks/>
            <a:stCxn id="81" idx="6"/>
            <a:endCxn id="38" idx="2"/>
          </p:cNvCxnSpPr>
          <p:nvPr/>
        </p:nvCxnSpPr>
        <p:spPr>
          <a:xfrm flipV="1">
            <a:off x="6692063" y="3638650"/>
            <a:ext cx="644057" cy="31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5FA2BC1-315B-6349-BB5A-BD881FCCD7EF}"/>
              </a:ext>
            </a:extLst>
          </p:cNvPr>
          <p:cNvCxnSpPr>
            <a:cxnSpLocks/>
            <a:stCxn id="81" idx="6"/>
            <a:endCxn id="26" idx="2"/>
          </p:cNvCxnSpPr>
          <p:nvPr/>
        </p:nvCxnSpPr>
        <p:spPr>
          <a:xfrm>
            <a:off x="6692063" y="3957220"/>
            <a:ext cx="644057" cy="1298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305FEF-6589-464B-B663-7CD670BA1E2A}"/>
              </a:ext>
            </a:extLst>
          </p:cNvPr>
          <p:cNvCxnSpPr>
            <a:cxnSpLocks/>
            <a:stCxn id="82" idx="6"/>
            <a:endCxn id="36" idx="2"/>
          </p:cNvCxnSpPr>
          <p:nvPr/>
        </p:nvCxnSpPr>
        <p:spPr>
          <a:xfrm flipV="1">
            <a:off x="6692063" y="2990378"/>
            <a:ext cx="644057" cy="1290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ABF8E78-401E-1A40-B591-317E52054B7E}"/>
              </a:ext>
            </a:extLst>
          </p:cNvPr>
          <p:cNvCxnSpPr>
            <a:cxnSpLocks/>
            <a:stCxn id="82" idx="6"/>
            <a:endCxn id="27" idx="2"/>
          </p:cNvCxnSpPr>
          <p:nvPr/>
        </p:nvCxnSpPr>
        <p:spPr>
          <a:xfrm>
            <a:off x="6692063" y="4281356"/>
            <a:ext cx="644057" cy="1298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4288A0-2CE2-E04F-A4EB-4EA125081A9E}"/>
              </a:ext>
            </a:extLst>
          </p:cNvPr>
          <p:cNvCxnSpPr>
            <a:cxnSpLocks/>
            <a:stCxn id="83" idx="6"/>
            <a:endCxn id="39" idx="2"/>
          </p:cNvCxnSpPr>
          <p:nvPr/>
        </p:nvCxnSpPr>
        <p:spPr>
          <a:xfrm flipV="1">
            <a:off x="6692063" y="3962786"/>
            <a:ext cx="644057" cy="64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5F289BA-7D1A-1E41-B798-6A55AC3E0F6E}"/>
              </a:ext>
            </a:extLst>
          </p:cNvPr>
          <p:cNvCxnSpPr>
            <a:cxnSpLocks/>
            <a:stCxn id="83" idx="6"/>
            <a:endCxn id="24" idx="2"/>
          </p:cNvCxnSpPr>
          <p:nvPr/>
        </p:nvCxnSpPr>
        <p:spPr>
          <a:xfrm>
            <a:off x="6692063" y="4605492"/>
            <a:ext cx="644057" cy="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C367F4A-BE44-6043-A160-8A2AFA79B056}"/>
              </a:ext>
            </a:extLst>
          </p:cNvPr>
          <p:cNvCxnSpPr>
            <a:cxnSpLocks/>
            <a:stCxn id="84" idx="6"/>
            <a:endCxn id="25" idx="2"/>
          </p:cNvCxnSpPr>
          <p:nvPr/>
        </p:nvCxnSpPr>
        <p:spPr>
          <a:xfrm>
            <a:off x="6692063" y="4929628"/>
            <a:ext cx="644057" cy="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9DDEFA-8B2B-F64F-961C-AFCF26DB971A}"/>
              </a:ext>
            </a:extLst>
          </p:cNvPr>
          <p:cNvCxnSpPr>
            <a:cxnSpLocks/>
            <a:stCxn id="84" idx="6"/>
            <a:endCxn id="28" idx="2"/>
          </p:cNvCxnSpPr>
          <p:nvPr/>
        </p:nvCxnSpPr>
        <p:spPr>
          <a:xfrm>
            <a:off x="6692063" y="4929628"/>
            <a:ext cx="644057" cy="97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D939CA-393E-3E47-9514-44A4533A23F2}"/>
              </a:ext>
            </a:extLst>
          </p:cNvPr>
          <p:cNvCxnSpPr>
            <a:cxnSpLocks/>
            <a:stCxn id="34" idx="6"/>
            <a:endCxn id="49" idx="2"/>
          </p:cNvCxnSpPr>
          <p:nvPr/>
        </p:nvCxnSpPr>
        <p:spPr>
          <a:xfrm>
            <a:off x="7519000" y="2342106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F551157-88AB-A44E-9F47-9F05AA649B2F}"/>
              </a:ext>
            </a:extLst>
          </p:cNvPr>
          <p:cNvCxnSpPr>
            <a:cxnSpLocks/>
            <a:stCxn id="34" idx="6"/>
            <a:endCxn id="50" idx="2"/>
          </p:cNvCxnSpPr>
          <p:nvPr/>
        </p:nvCxnSpPr>
        <p:spPr>
          <a:xfrm>
            <a:off x="7519000" y="2342106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17C337-250D-D94A-93CA-57A66FAC538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 flipV="1">
            <a:off x="7519000" y="2343948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3EA84A1-E49A-364D-9A68-C3377CEE7B4B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7519000" y="2666242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72A0ADD-A42E-0F43-9D29-9085E85DE377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7519000" y="2343948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0D04E14-158D-924F-8104-2FA7C55C4FD7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 flipV="1">
            <a:off x="7519000" y="2668084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81A8FC6-793B-0743-9E52-29A85BC93DBC}"/>
              </a:ext>
            </a:extLst>
          </p:cNvPr>
          <p:cNvCxnSpPr>
            <a:cxnSpLocks/>
            <a:stCxn id="48" idx="6"/>
            <a:endCxn id="55" idx="2"/>
          </p:cNvCxnSpPr>
          <p:nvPr/>
        </p:nvCxnSpPr>
        <p:spPr>
          <a:xfrm>
            <a:off x="8345937" y="2343948"/>
            <a:ext cx="688751" cy="1937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61BB8838-F680-594F-B2C7-6182532C0CB0}"/>
              </a:ext>
            </a:extLst>
          </p:cNvPr>
          <p:cNvCxnSpPr>
            <a:cxnSpLocks/>
          </p:cNvCxnSpPr>
          <p:nvPr/>
        </p:nvCxnSpPr>
        <p:spPr>
          <a:xfrm>
            <a:off x="7517648" y="4293550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E342D3-FA05-3140-88FB-36A812E259E3}"/>
              </a:ext>
            </a:extLst>
          </p:cNvPr>
          <p:cNvCxnSpPr>
            <a:cxnSpLocks/>
          </p:cNvCxnSpPr>
          <p:nvPr/>
        </p:nvCxnSpPr>
        <p:spPr>
          <a:xfrm>
            <a:off x="7517648" y="4293550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9EFF7CB-E4D0-5F48-B67C-DB5F464E91BE}"/>
              </a:ext>
            </a:extLst>
          </p:cNvPr>
          <p:cNvCxnSpPr>
            <a:cxnSpLocks/>
          </p:cNvCxnSpPr>
          <p:nvPr/>
        </p:nvCxnSpPr>
        <p:spPr>
          <a:xfrm flipV="1">
            <a:off x="7517648" y="4295392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3774709-CB03-A341-8BD2-FB74CF32D4D9}"/>
              </a:ext>
            </a:extLst>
          </p:cNvPr>
          <p:cNvCxnSpPr>
            <a:cxnSpLocks/>
          </p:cNvCxnSpPr>
          <p:nvPr/>
        </p:nvCxnSpPr>
        <p:spPr>
          <a:xfrm>
            <a:off x="7517648" y="4617686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C127D1F-0F02-0E47-AB74-856F22CE9F96}"/>
              </a:ext>
            </a:extLst>
          </p:cNvPr>
          <p:cNvCxnSpPr>
            <a:cxnSpLocks/>
          </p:cNvCxnSpPr>
          <p:nvPr/>
        </p:nvCxnSpPr>
        <p:spPr>
          <a:xfrm flipV="1">
            <a:off x="7517648" y="4295392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DF71CCE-0029-184E-B23F-B0D2D04A2053}"/>
              </a:ext>
            </a:extLst>
          </p:cNvPr>
          <p:cNvCxnSpPr>
            <a:cxnSpLocks/>
          </p:cNvCxnSpPr>
          <p:nvPr/>
        </p:nvCxnSpPr>
        <p:spPr>
          <a:xfrm flipV="1">
            <a:off x="7517648" y="4619528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09CFBEA-2DFF-994C-865D-F0735F7233F8}"/>
              </a:ext>
            </a:extLst>
          </p:cNvPr>
          <p:cNvCxnSpPr>
            <a:cxnSpLocks/>
          </p:cNvCxnSpPr>
          <p:nvPr/>
        </p:nvCxnSpPr>
        <p:spPr>
          <a:xfrm>
            <a:off x="7517648" y="5271464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EC95A8E-4CAD-A34E-AF58-151242E2297F}"/>
              </a:ext>
            </a:extLst>
          </p:cNvPr>
          <p:cNvCxnSpPr>
            <a:cxnSpLocks/>
          </p:cNvCxnSpPr>
          <p:nvPr/>
        </p:nvCxnSpPr>
        <p:spPr>
          <a:xfrm>
            <a:off x="7517648" y="5271464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C59F028-7A99-F445-A378-ADB6704FD377}"/>
              </a:ext>
            </a:extLst>
          </p:cNvPr>
          <p:cNvCxnSpPr>
            <a:cxnSpLocks/>
          </p:cNvCxnSpPr>
          <p:nvPr/>
        </p:nvCxnSpPr>
        <p:spPr>
          <a:xfrm flipV="1">
            <a:off x="7517648" y="5273306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5703B5F-0B2D-0440-A8ED-4CBA01AF1FAF}"/>
              </a:ext>
            </a:extLst>
          </p:cNvPr>
          <p:cNvCxnSpPr>
            <a:cxnSpLocks/>
          </p:cNvCxnSpPr>
          <p:nvPr/>
        </p:nvCxnSpPr>
        <p:spPr>
          <a:xfrm>
            <a:off x="7517648" y="5595600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042D24-C66C-FF4D-B990-404461205B40}"/>
              </a:ext>
            </a:extLst>
          </p:cNvPr>
          <p:cNvCxnSpPr>
            <a:cxnSpLocks/>
          </p:cNvCxnSpPr>
          <p:nvPr/>
        </p:nvCxnSpPr>
        <p:spPr>
          <a:xfrm flipV="1">
            <a:off x="7517648" y="5273306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7EE3DBB-B3EC-5149-8869-B40C1FECA1AC}"/>
              </a:ext>
            </a:extLst>
          </p:cNvPr>
          <p:cNvCxnSpPr>
            <a:cxnSpLocks/>
          </p:cNvCxnSpPr>
          <p:nvPr/>
        </p:nvCxnSpPr>
        <p:spPr>
          <a:xfrm flipV="1">
            <a:off x="7517648" y="5597442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5FCA85F-4790-9B49-B86D-D6D7D3FBDD09}"/>
              </a:ext>
            </a:extLst>
          </p:cNvPr>
          <p:cNvCxnSpPr>
            <a:cxnSpLocks/>
          </p:cNvCxnSpPr>
          <p:nvPr/>
        </p:nvCxnSpPr>
        <p:spPr>
          <a:xfrm>
            <a:off x="7519000" y="3311586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5176A82-48FD-8B4C-B962-A836E4F1A884}"/>
              </a:ext>
            </a:extLst>
          </p:cNvPr>
          <p:cNvCxnSpPr>
            <a:cxnSpLocks/>
          </p:cNvCxnSpPr>
          <p:nvPr/>
        </p:nvCxnSpPr>
        <p:spPr>
          <a:xfrm>
            <a:off x="7519000" y="3311586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C027F84-A67C-C848-8313-5CB8560B8066}"/>
              </a:ext>
            </a:extLst>
          </p:cNvPr>
          <p:cNvCxnSpPr>
            <a:cxnSpLocks/>
          </p:cNvCxnSpPr>
          <p:nvPr/>
        </p:nvCxnSpPr>
        <p:spPr>
          <a:xfrm flipV="1">
            <a:off x="7519000" y="3313428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F550A1C-CF03-2946-9EEC-46487F0AF995}"/>
              </a:ext>
            </a:extLst>
          </p:cNvPr>
          <p:cNvCxnSpPr>
            <a:cxnSpLocks/>
          </p:cNvCxnSpPr>
          <p:nvPr/>
        </p:nvCxnSpPr>
        <p:spPr>
          <a:xfrm>
            <a:off x="7519000" y="3635722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300AB42-7A1B-604C-8D19-7F008AA30E7D}"/>
              </a:ext>
            </a:extLst>
          </p:cNvPr>
          <p:cNvCxnSpPr>
            <a:cxnSpLocks/>
          </p:cNvCxnSpPr>
          <p:nvPr/>
        </p:nvCxnSpPr>
        <p:spPr>
          <a:xfrm flipV="1">
            <a:off x="7519000" y="3313428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28EB5BE-4F75-8243-AC67-EBAB8641E3B7}"/>
              </a:ext>
            </a:extLst>
          </p:cNvPr>
          <p:cNvCxnSpPr>
            <a:cxnSpLocks/>
          </p:cNvCxnSpPr>
          <p:nvPr/>
        </p:nvCxnSpPr>
        <p:spPr>
          <a:xfrm flipV="1">
            <a:off x="7519000" y="3637564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6EC92C1-63E4-D741-BAD2-CDF5D95A78AA}"/>
              </a:ext>
            </a:extLst>
          </p:cNvPr>
          <p:cNvCxnSpPr>
            <a:cxnSpLocks/>
          </p:cNvCxnSpPr>
          <p:nvPr/>
        </p:nvCxnSpPr>
        <p:spPr>
          <a:xfrm>
            <a:off x="9216892" y="2345424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7BA1FB-0324-854F-8D3B-5B3F0CB61553}"/>
              </a:ext>
            </a:extLst>
          </p:cNvPr>
          <p:cNvCxnSpPr>
            <a:cxnSpLocks/>
          </p:cNvCxnSpPr>
          <p:nvPr/>
        </p:nvCxnSpPr>
        <p:spPr>
          <a:xfrm>
            <a:off x="9216892" y="2345424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73B4959-1865-5443-A818-8A0225EE58E8}"/>
              </a:ext>
            </a:extLst>
          </p:cNvPr>
          <p:cNvCxnSpPr>
            <a:cxnSpLocks/>
          </p:cNvCxnSpPr>
          <p:nvPr/>
        </p:nvCxnSpPr>
        <p:spPr>
          <a:xfrm flipV="1">
            <a:off x="9216892" y="2347266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1C4DB2C-AC3A-9445-B241-B844186DB39B}"/>
              </a:ext>
            </a:extLst>
          </p:cNvPr>
          <p:cNvCxnSpPr>
            <a:cxnSpLocks/>
          </p:cNvCxnSpPr>
          <p:nvPr/>
        </p:nvCxnSpPr>
        <p:spPr>
          <a:xfrm>
            <a:off x="9216892" y="2669560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3B7ECED-6FB1-CA4C-A7FE-9AC0A1211313}"/>
              </a:ext>
            </a:extLst>
          </p:cNvPr>
          <p:cNvCxnSpPr>
            <a:cxnSpLocks/>
          </p:cNvCxnSpPr>
          <p:nvPr/>
        </p:nvCxnSpPr>
        <p:spPr>
          <a:xfrm flipV="1">
            <a:off x="9216892" y="2347266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7866DDD-5992-C242-AA23-8973B48E2F39}"/>
              </a:ext>
            </a:extLst>
          </p:cNvPr>
          <p:cNvCxnSpPr>
            <a:cxnSpLocks/>
          </p:cNvCxnSpPr>
          <p:nvPr/>
        </p:nvCxnSpPr>
        <p:spPr>
          <a:xfrm flipV="1">
            <a:off x="9216892" y="2671402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2839111-4DB3-5A46-9C39-1EFCA6A1B75C}"/>
              </a:ext>
            </a:extLst>
          </p:cNvPr>
          <p:cNvCxnSpPr>
            <a:cxnSpLocks/>
          </p:cNvCxnSpPr>
          <p:nvPr/>
        </p:nvCxnSpPr>
        <p:spPr>
          <a:xfrm>
            <a:off x="9215540" y="4296868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C7C7036-336E-3242-9E8D-4167C8D2913D}"/>
              </a:ext>
            </a:extLst>
          </p:cNvPr>
          <p:cNvCxnSpPr>
            <a:cxnSpLocks/>
          </p:cNvCxnSpPr>
          <p:nvPr/>
        </p:nvCxnSpPr>
        <p:spPr>
          <a:xfrm>
            <a:off x="9215540" y="4296868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A3C3F0D-7EF4-594F-A8BF-BB5DCFAA4A41}"/>
              </a:ext>
            </a:extLst>
          </p:cNvPr>
          <p:cNvCxnSpPr>
            <a:cxnSpLocks/>
          </p:cNvCxnSpPr>
          <p:nvPr/>
        </p:nvCxnSpPr>
        <p:spPr>
          <a:xfrm flipV="1">
            <a:off x="9215540" y="4298710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63FAD64-C318-0748-A654-20FB886EBBF0}"/>
              </a:ext>
            </a:extLst>
          </p:cNvPr>
          <p:cNvCxnSpPr>
            <a:cxnSpLocks/>
          </p:cNvCxnSpPr>
          <p:nvPr/>
        </p:nvCxnSpPr>
        <p:spPr>
          <a:xfrm>
            <a:off x="9215540" y="4621004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65F72C4-0EBB-6F44-99E8-BD2C1C99CEB5}"/>
              </a:ext>
            </a:extLst>
          </p:cNvPr>
          <p:cNvCxnSpPr>
            <a:cxnSpLocks/>
          </p:cNvCxnSpPr>
          <p:nvPr/>
        </p:nvCxnSpPr>
        <p:spPr>
          <a:xfrm flipV="1">
            <a:off x="9215540" y="4298710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FBF48E33-3108-CE4B-996D-A5066BEC58F3}"/>
              </a:ext>
            </a:extLst>
          </p:cNvPr>
          <p:cNvCxnSpPr>
            <a:cxnSpLocks/>
          </p:cNvCxnSpPr>
          <p:nvPr/>
        </p:nvCxnSpPr>
        <p:spPr>
          <a:xfrm flipV="1">
            <a:off x="9215540" y="4622846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B866A91-5A21-F34B-BD24-D6051608783E}"/>
              </a:ext>
            </a:extLst>
          </p:cNvPr>
          <p:cNvCxnSpPr>
            <a:cxnSpLocks/>
          </p:cNvCxnSpPr>
          <p:nvPr/>
        </p:nvCxnSpPr>
        <p:spPr>
          <a:xfrm>
            <a:off x="9215540" y="5274782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FBD4213-85E4-7347-BC14-E888FF922CBE}"/>
              </a:ext>
            </a:extLst>
          </p:cNvPr>
          <p:cNvCxnSpPr>
            <a:cxnSpLocks/>
          </p:cNvCxnSpPr>
          <p:nvPr/>
        </p:nvCxnSpPr>
        <p:spPr>
          <a:xfrm>
            <a:off x="9215540" y="5274782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7F3C0DFB-721E-7741-A0DA-905156DABD5C}"/>
              </a:ext>
            </a:extLst>
          </p:cNvPr>
          <p:cNvCxnSpPr>
            <a:cxnSpLocks/>
          </p:cNvCxnSpPr>
          <p:nvPr/>
        </p:nvCxnSpPr>
        <p:spPr>
          <a:xfrm flipV="1">
            <a:off x="9215540" y="5276624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D850F85-4300-1343-8F1F-B7B7A43AF11A}"/>
              </a:ext>
            </a:extLst>
          </p:cNvPr>
          <p:cNvCxnSpPr>
            <a:cxnSpLocks/>
          </p:cNvCxnSpPr>
          <p:nvPr/>
        </p:nvCxnSpPr>
        <p:spPr>
          <a:xfrm>
            <a:off x="9215540" y="5598918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A1DD77D-D1C9-B54C-B62E-E104AF60B996}"/>
              </a:ext>
            </a:extLst>
          </p:cNvPr>
          <p:cNvCxnSpPr>
            <a:cxnSpLocks/>
          </p:cNvCxnSpPr>
          <p:nvPr/>
        </p:nvCxnSpPr>
        <p:spPr>
          <a:xfrm flipV="1">
            <a:off x="9215540" y="5276624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DCF8B7E-6C89-3746-B5AB-E84FCF04B12F}"/>
              </a:ext>
            </a:extLst>
          </p:cNvPr>
          <p:cNvCxnSpPr>
            <a:cxnSpLocks/>
          </p:cNvCxnSpPr>
          <p:nvPr/>
        </p:nvCxnSpPr>
        <p:spPr>
          <a:xfrm flipV="1">
            <a:off x="9215540" y="5600760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0DEE342-357F-ED4F-926E-EC19577275D6}"/>
              </a:ext>
            </a:extLst>
          </p:cNvPr>
          <p:cNvCxnSpPr>
            <a:cxnSpLocks/>
          </p:cNvCxnSpPr>
          <p:nvPr/>
        </p:nvCxnSpPr>
        <p:spPr>
          <a:xfrm>
            <a:off x="9216892" y="3314904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224F023-DB24-9A49-933B-F2DF605C3C40}"/>
              </a:ext>
            </a:extLst>
          </p:cNvPr>
          <p:cNvCxnSpPr>
            <a:cxnSpLocks/>
          </p:cNvCxnSpPr>
          <p:nvPr/>
        </p:nvCxnSpPr>
        <p:spPr>
          <a:xfrm>
            <a:off x="9216892" y="3314904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8D5E8FE-FA11-1F47-8F98-234074005F4B}"/>
              </a:ext>
            </a:extLst>
          </p:cNvPr>
          <p:cNvCxnSpPr>
            <a:cxnSpLocks/>
          </p:cNvCxnSpPr>
          <p:nvPr/>
        </p:nvCxnSpPr>
        <p:spPr>
          <a:xfrm flipV="1">
            <a:off x="9216892" y="3316746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C343545-45F4-9544-BA32-0B42330D19D2}"/>
              </a:ext>
            </a:extLst>
          </p:cNvPr>
          <p:cNvCxnSpPr>
            <a:cxnSpLocks/>
          </p:cNvCxnSpPr>
          <p:nvPr/>
        </p:nvCxnSpPr>
        <p:spPr>
          <a:xfrm>
            <a:off x="9216892" y="3639040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4C1A6B7-FC4E-BC4F-B5F3-6CBEC1C1DF60}"/>
              </a:ext>
            </a:extLst>
          </p:cNvPr>
          <p:cNvCxnSpPr>
            <a:cxnSpLocks/>
          </p:cNvCxnSpPr>
          <p:nvPr/>
        </p:nvCxnSpPr>
        <p:spPr>
          <a:xfrm flipV="1">
            <a:off x="9216892" y="3316746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BEAB827-BF0F-F047-ADAE-5680444EE7A2}"/>
              </a:ext>
            </a:extLst>
          </p:cNvPr>
          <p:cNvCxnSpPr>
            <a:cxnSpLocks/>
          </p:cNvCxnSpPr>
          <p:nvPr/>
        </p:nvCxnSpPr>
        <p:spPr>
          <a:xfrm flipV="1">
            <a:off x="9216892" y="3640882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320F477D-7F62-CA4F-A4A8-F61BA66D95CF}"/>
              </a:ext>
            </a:extLst>
          </p:cNvPr>
          <p:cNvCxnSpPr>
            <a:cxnSpLocks/>
            <a:stCxn id="42" idx="6"/>
            <a:endCxn id="61" idx="2"/>
          </p:cNvCxnSpPr>
          <p:nvPr/>
        </p:nvCxnSpPr>
        <p:spPr>
          <a:xfrm flipV="1">
            <a:off x="8345937" y="2340264"/>
            <a:ext cx="688751" cy="1944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8465D4C-45CF-184F-934F-9D6F3EACA97E}"/>
              </a:ext>
            </a:extLst>
          </p:cNvPr>
          <p:cNvCxnSpPr>
            <a:cxnSpLocks/>
            <a:stCxn id="49" idx="6"/>
            <a:endCxn id="64" idx="2"/>
          </p:cNvCxnSpPr>
          <p:nvPr/>
        </p:nvCxnSpPr>
        <p:spPr>
          <a:xfrm>
            <a:off x="8345937" y="2668084"/>
            <a:ext cx="688751" cy="6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1345B71-84D6-6A40-8C39-FD0D5D16D6D4}"/>
              </a:ext>
            </a:extLst>
          </p:cNvPr>
          <p:cNvCxnSpPr>
            <a:cxnSpLocks/>
            <a:stCxn id="51" idx="6"/>
            <a:endCxn id="62" idx="2"/>
          </p:cNvCxnSpPr>
          <p:nvPr/>
        </p:nvCxnSpPr>
        <p:spPr>
          <a:xfrm flipV="1">
            <a:off x="8345937" y="2664400"/>
            <a:ext cx="688751" cy="65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0369BF3D-A2F1-9C46-B05C-002A12FD28FE}"/>
              </a:ext>
            </a:extLst>
          </p:cNvPr>
          <p:cNvCxnSpPr>
            <a:cxnSpLocks/>
            <a:stCxn id="50" idx="6"/>
            <a:endCxn id="59" idx="2"/>
          </p:cNvCxnSpPr>
          <p:nvPr/>
        </p:nvCxnSpPr>
        <p:spPr>
          <a:xfrm>
            <a:off x="8345937" y="2992220"/>
            <a:ext cx="688751" cy="258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65CA920-107C-BA43-ABF1-7E7CBDA5C078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8345937" y="2988536"/>
            <a:ext cx="688751" cy="259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41CC5F4-49DC-6F43-ADC8-EB530B025B24}"/>
              </a:ext>
            </a:extLst>
          </p:cNvPr>
          <p:cNvCxnSpPr>
            <a:cxnSpLocks/>
            <a:stCxn id="52" idx="6"/>
            <a:endCxn id="58" idx="2"/>
          </p:cNvCxnSpPr>
          <p:nvPr/>
        </p:nvCxnSpPr>
        <p:spPr>
          <a:xfrm>
            <a:off x="8345937" y="3640492"/>
            <a:ext cx="688751" cy="161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D457015A-0A6F-464B-9C6F-E416783DF3B8}"/>
              </a:ext>
            </a:extLst>
          </p:cNvPr>
          <p:cNvCxnSpPr>
            <a:cxnSpLocks/>
            <a:stCxn id="45" idx="6"/>
            <a:endCxn id="65" idx="2"/>
          </p:cNvCxnSpPr>
          <p:nvPr/>
        </p:nvCxnSpPr>
        <p:spPr>
          <a:xfrm flipV="1">
            <a:off x="8345937" y="3636808"/>
            <a:ext cx="688751" cy="162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16E172B-C3C8-0646-8456-D084FE79B2EE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8345937" y="3964628"/>
            <a:ext cx="688751" cy="64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FF8CC9A-8784-B741-9814-3B476BC7E7F3}"/>
              </a:ext>
            </a:extLst>
          </p:cNvPr>
          <p:cNvCxnSpPr>
            <a:cxnSpLocks/>
            <a:stCxn id="43" idx="6"/>
            <a:endCxn id="66" idx="2"/>
          </p:cNvCxnSpPr>
          <p:nvPr/>
        </p:nvCxnSpPr>
        <p:spPr>
          <a:xfrm flipV="1">
            <a:off x="8345937" y="3960944"/>
            <a:ext cx="688751" cy="64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C3405F2-C0A6-0D4E-B4DA-172FC9D19E1C}"/>
              </a:ext>
            </a:extLst>
          </p:cNvPr>
          <p:cNvCxnSpPr>
            <a:cxnSpLocks/>
            <a:stCxn id="44" idx="6"/>
            <a:endCxn id="60" idx="2"/>
          </p:cNvCxnSpPr>
          <p:nvPr/>
        </p:nvCxnSpPr>
        <p:spPr>
          <a:xfrm>
            <a:off x="8345937" y="4933312"/>
            <a:ext cx="688751" cy="96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4134F47-695D-3F43-B4C6-154EAC342D14}"/>
              </a:ext>
            </a:extLst>
          </p:cNvPr>
          <p:cNvCxnSpPr>
            <a:cxnSpLocks/>
            <a:stCxn id="47" idx="6"/>
            <a:endCxn id="57" idx="2"/>
          </p:cNvCxnSpPr>
          <p:nvPr/>
        </p:nvCxnSpPr>
        <p:spPr>
          <a:xfrm flipV="1">
            <a:off x="8345937" y="4929628"/>
            <a:ext cx="688751" cy="976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A71E1E2-3A49-CF40-B9A2-51AC3D391758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10045182" y="2340264"/>
            <a:ext cx="688074" cy="9686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C635728-3E92-A842-9DF4-F60EDFD5242C}"/>
              </a:ext>
            </a:extLst>
          </p:cNvPr>
          <p:cNvCxnSpPr>
            <a:cxnSpLocks/>
          </p:cNvCxnSpPr>
          <p:nvPr/>
        </p:nvCxnSpPr>
        <p:spPr>
          <a:xfrm flipH="1">
            <a:off x="10045181" y="3307106"/>
            <a:ext cx="700618" cy="974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F95D41FA-F09C-034D-ACB4-590ED6578455}"/>
              </a:ext>
            </a:extLst>
          </p:cNvPr>
          <p:cNvCxnSpPr>
            <a:cxnSpLocks/>
          </p:cNvCxnSpPr>
          <p:nvPr/>
        </p:nvCxnSpPr>
        <p:spPr>
          <a:xfrm flipH="1" flipV="1">
            <a:off x="10045181" y="2664400"/>
            <a:ext cx="700618" cy="966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55065E1-C5AF-1646-8D0C-D3087B36F3BC}"/>
              </a:ext>
            </a:extLst>
          </p:cNvPr>
          <p:cNvCxnSpPr>
            <a:cxnSpLocks/>
          </p:cNvCxnSpPr>
          <p:nvPr/>
        </p:nvCxnSpPr>
        <p:spPr>
          <a:xfrm flipH="1" flipV="1">
            <a:off x="10045181" y="3312672"/>
            <a:ext cx="700618" cy="3185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68B42ACE-4ADD-524D-94F9-E835486E5329}"/>
              </a:ext>
            </a:extLst>
          </p:cNvPr>
          <p:cNvCxnSpPr>
            <a:cxnSpLocks/>
          </p:cNvCxnSpPr>
          <p:nvPr/>
        </p:nvCxnSpPr>
        <p:spPr>
          <a:xfrm flipH="1" flipV="1">
            <a:off x="10045181" y="3636808"/>
            <a:ext cx="700618" cy="3185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8863297-1A10-044B-ABB8-C576D16841AA}"/>
              </a:ext>
            </a:extLst>
          </p:cNvPr>
          <p:cNvCxnSpPr>
            <a:cxnSpLocks/>
          </p:cNvCxnSpPr>
          <p:nvPr/>
        </p:nvCxnSpPr>
        <p:spPr>
          <a:xfrm flipH="1">
            <a:off x="10045181" y="3955378"/>
            <a:ext cx="700618" cy="12983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595566E-D9C7-3B4E-81D6-B2269835EF20}"/>
              </a:ext>
            </a:extLst>
          </p:cNvPr>
          <p:cNvCxnSpPr>
            <a:cxnSpLocks/>
          </p:cNvCxnSpPr>
          <p:nvPr/>
        </p:nvCxnSpPr>
        <p:spPr>
          <a:xfrm flipH="1" flipV="1">
            <a:off x="10045181" y="2988536"/>
            <a:ext cx="700618" cy="12909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483AAFC-A8CC-584C-A6DE-723259B3695C}"/>
              </a:ext>
            </a:extLst>
          </p:cNvPr>
          <p:cNvCxnSpPr>
            <a:cxnSpLocks/>
          </p:cNvCxnSpPr>
          <p:nvPr/>
        </p:nvCxnSpPr>
        <p:spPr>
          <a:xfrm flipH="1">
            <a:off x="10045181" y="4279514"/>
            <a:ext cx="700618" cy="12983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762A7C38-00E6-974B-9683-6B70E8C6428A}"/>
              </a:ext>
            </a:extLst>
          </p:cNvPr>
          <p:cNvCxnSpPr>
            <a:cxnSpLocks/>
          </p:cNvCxnSpPr>
          <p:nvPr/>
        </p:nvCxnSpPr>
        <p:spPr>
          <a:xfrm flipH="1" flipV="1">
            <a:off x="10045181" y="3960944"/>
            <a:ext cx="700618" cy="6427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0053147D-8DDD-C240-9B8D-C51C774577A6}"/>
              </a:ext>
            </a:extLst>
          </p:cNvPr>
          <p:cNvCxnSpPr>
            <a:cxnSpLocks/>
          </p:cNvCxnSpPr>
          <p:nvPr/>
        </p:nvCxnSpPr>
        <p:spPr>
          <a:xfrm flipH="1">
            <a:off x="10045181" y="4603650"/>
            <a:ext cx="700618" cy="1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9702D165-D31B-364B-915E-BF7424205EAA}"/>
              </a:ext>
            </a:extLst>
          </p:cNvPr>
          <p:cNvCxnSpPr>
            <a:cxnSpLocks/>
          </p:cNvCxnSpPr>
          <p:nvPr/>
        </p:nvCxnSpPr>
        <p:spPr>
          <a:xfrm flipH="1">
            <a:off x="10045181" y="4927786"/>
            <a:ext cx="700618" cy="1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94D9804-AECB-D847-B9B3-5F9EBE6002DE}"/>
              </a:ext>
            </a:extLst>
          </p:cNvPr>
          <p:cNvCxnSpPr>
            <a:cxnSpLocks/>
          </p:cNvCxnSpPr>
          <p:nvPr/>
        </p:nvCxnSpPr>
        <p:spPr>
          <a:xfrm flipH="1">
            <a:off x="10045181" y="4927786"/>
            <a:ext cx="700618" cy="974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5DF6E71B-E07B-EB4B-ACCC-C15F5330C92C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>
            <a:off x="7014091" y="288269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2AA2EEF-E8CF-754B-9BB3-898A90BC1E16}"/>
              </a:ext>
            </a:extLst>
          </p:cNvPr>
          <p:cNvCxnSpPr>
            <a:cxnSpLocks/>
            <a:stCxn id="12" idx="6"/>
            <a:endCxn id="20" idx="1"/>
          </p:cNvCxnSpPr>
          <p:nvPr/>
        </p:nvCxnSpPr>
        <p:spPr>
          <a:xfrm>
            <a:off x="7014091" y="288269"/>
            <a:ext cx="644057" cy="97240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978F5EDC-83F5-DA4C-AB2D-DD4F78F9B879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7014091" y="612405"/>
            <a:ext cx="64405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7256E1A2-F865-5845-8A64-4B3A318827B8}"/>
              </a:ext>
            </a:extLst>
          </p:cNvPr>
          <p:cNvCxnSpPr>
            <a:cxnSpLocks/>
            <a:stCxn id="13" idx="6"/>
            <a:endCxn id="19" idx="1"/>
          </p:cNvCxnSpPr>
          <p:nvPr/>
        </p:nvCxnSpPr>
        <p:spPr>
          <a:xfrm>
            <a:off x="7014091" y="612405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F17DF1CE-15CA-D942-9FF6-94E5E96127DF}"/>
              </a:ext>
            </a:extLst>
          </p:cNvPr>
          <p:cNvCxnSpPr>
            <a:cxnSpLocks/>
            <a:stCxn id="14" idx="6"/>
            <a:endCxn id="19" idx="1"/>
          </p:cNvCxnSpPr>
          <p:nvPr/>
        </p:nvCxnSpPr>
        <p:spPr>
          <a:xfrm>
            <a:off x="7014091" y="936541"/>
            <a:ext cx="64405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7333DA7C-74E3-2341-9E7B-AD7587CE83EE}"/>
              </a:ext>
            </a:extLst>
          </p:cNvPr>
          <p:cNvCxnSpPr>
            <a:cxnSpLocks/>
            <a:stCxn id="14" idx="6"/>
            <a:endCxn id="21" idx="1"/>
          </p:cNvCxnSpPr>
          <p:nvPr/>
        </p:nvCxnSpPr>
        <p:spPr>
          <a:xfrm>
            <a:off x="7014091" y="936541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BFDFE62-90A9-294D-8C11-1A4E831694BF}"/>
              </a:ext>
            </a:extLst>
          </p:cNvPr>
          <p:cNvCxnSpPr>
            <a:cxnSpLocks/>
            <a:stCxn id="15" idx="6"/>
            <a:endCxn id="18" idx="1"/>
          </p:cNvCxnSpPr>
          <p:nvPr/>
        </p:nvCxnSpPr>
        <p:spPr>
          <a:xfrm flipV="1">
            <a:off x="7014091" y="612405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A6859EAA-6B42-2348-A7BF-2B9DF59BFAEE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7014091" y="1260677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0D1AA5B-401D-6346-A11F-104A9AD8F86D}"/>
              </a:ext>
            </a:extLst>
          </p:cNvPr>
          <p:cNvCxnSpPr>
            <a:cxnSpLocks/>
            <a:stCxn id="16" idx="6"/>
            <a:endCxn id="19" idx="1"/>
          </p:cNvCxnSpPr>
          <p:nvPr/>
        </p:nvCxnSpPr>
        <p:spPr>
          <a:xfrm flipV="1">
            <a:off x="7014091" y="936541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4680727E-3B2B-504F-9926-667CC29C0E20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 flipV="1">
            <a:off x="7014091" y="1260677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439AB223-4C65-3E4D-805D-B44011C4AACA}"/>
              </a:ext>
            </a:extLst>
          </p:cNvPr>
          <p:cNvCxnSpPr>
            <a:cxnSpLocks/>
            <a:stCxn id="17" idx="6"/>
            <a:endCxn id="20" idx="1"/>
          </p:cNvCxnSpPr>
          <p:nvPr/>
        </p:nvCxnSpPr>
        <p:spPr>
          <a:xfrm flipV="1">
            <a:off x="7014091" y="1260677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48A9A778-213C-EB4D-89A3-990F9868ABCF}"/>
              </a:ext>
            </a:extLst>
          </p:cNvPr>
          <p:cNvCxnSpPr>
            <a:cxnSpLocks/>
            <a:stCxn id="17" idx="6"/>
            <a:endCxn id="21" idx="1"/>
          </p:cNvCxnSpPr>
          <p:nvPr/>
        </p:nvCxnSpPr>
        <p:spPr>
          <a:xfrm flipV="1">
            <a:off x="7014091" y="1584813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A614681F-3AAA-D94D-BB15-7EFB6E2E178B}"/>
              </a:ext>
            </a:extLst>
          </p:cNvPr>
          <p:cNvSpPr/>
          <p:nvPr/>
        </p:nvSpPr>
        <p:spPr>
          <a:xfrm>
            <a:off x="9354688" y="13095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E3E4D60-11AB-0748-9CD0-C60D9F9BD90D}"/>
              </a:ext>
            </a:extLst>
          </p:cNvPr>
          <p:cNvSpPr/>
          <p:nvPr/>
        </p:nvSpPr>
        <p:spPr>
          <a:xfrm>
            <a:off x="9354688" y="45508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E540E340-2FD7-184B-932D-5ECF93B30B72}"/>
              </a:ext>
            </a:extLst>
          </p:cNvPr>
          <p:cNvSpPr/>
          <p:nvPr/>
        </p:nvSpPr>
        <p:spPr>
          <a:xfrm>
            <a:off x="9354688" y="779224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602C629B-5E47-634B-9304-6A1CD3F478F6}"/>
              </a:ext>
            </a:extLst>
          </p:cNvPr>
          <p:cNvSpPr/>
          <p:nvPr/>
        </p:nvSpPr>
        <p:spPr>
          <a:xfrm>
            <a:off x="9354688" y="1103360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333C1F0A-80A2-8F43-8874-57DA2B39A7D1}"/>
              </a:ext>
            </a:extLst>
          </p:cNvPr>
          <p:cNvSpPr/>
          <p:nvPr/>
        </p:nvSpPr>
        <p:spPr>
          <a:xfrm>
            <a:off x="9354688" y="1427496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4BBD2114-F847-C147-A7D2-0268BECC07A5}"/>
              </a:ext>
            </a:extLst>
          </p:cNvPr>
          <p:cNvSpPr/>
          <p:nvPr/>
        </p:nvSpPr>
        <p:spPr>
          <a:xfrm>
            <a:off x="9354688" y="175163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D6A16D1-F47E-5047-9327-7E546CBD9E7E}"/>
              </a:ext>
            </a:extLst>
          </p:cNvPr>
          <p:cNvSpPr/>
          <p:nvPr/>
        </p:nvSpPr>
        <p:spPr>
          <a:xfrm>
            <a:off x="10181625" y="455088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2C64293-F064-AF49-99C6-0511ABC87E41}"/>
              </a:ext>
            </a:extLst>
          </p:cNvPr>
          <p:cNvSpPr/>
          <p:nvPr/>
        </p:nvSpPr>
        <p:spPr>
          <a:xfrm>
            <a:off x="10181625" y="779224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0204D880-050C-994C-AA26-F84D78C27A3C}"/>
              </a:ext>
            </a:extLst>
          </p:cNvPr>
          <p:cNvSpPr/>
          <p:nvPr/>
        </p:nvSpPr>
        <p:spPr>
          <a:xfrm>
            <a:off x="10181625" y="1103360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724BF3C-4656-9745-BB52-7CC8DEE74DB2}"/>
              </a:ext>
            </a:extLst>
          </p:cNvPr>
          <p:cNvSpPr/>
          <p:nvPr/>
        </p:nvSpPr>
        <p:spPr>
          <a:xfrm>
            <a:off x="10181625" y="1427496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B679F3FE-FB93-3244-AA7D-1755B4AFB5E2}"/>
              </a:ext>
            </a:extLst>
          </p:cNvPr>
          <p:cNvCxnSpPr>
            <a:cxnSpLocks/>
            <a:stCxn id="361" idx="6"/>
            <a:endCxn id="367" idx="1"/>
          </p:cNvCxnSpPr>
          <p:nvPr/>
        </p:nvCxnSpPr>
        <p:spPr>
          <a:xfrm>
            <a:off x="9537568" y="222392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BA92FCF2-E0B6-144F-839E-0E6B5EF042F9}"/>
              </a:ext>
            </a:extLst>
          </p:cNvPr>
          <p:cNvCxnSpPr>
            <a:cxnSpLocks/>
            <a:stCxn id="361" idx="6"/>
            <a:endCxn id="369" idx="1"/>
          </p:cNvCxnSpPr>
          <p:nvPr/>
        </p:nvCxnSpPr>
        <p:spPr>
          <a:xfrm>
            <a:off x="9537568" y="222392"/>
            <a:ext cx="644057" cy="9724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496A07B-00B1-FD4C-B438-69C1D1DE083B}"/>
              </a:ext>
            </a:extLst>
          </p:cNvPr>
          <p:cNvCxnSpPr>
            <a:cxnSpLocks/>
            <a:stCxn id="362" idx="6"/>
            <a:endCxn id="367" idx="1"/>
          </p:cNvCxnSpPr>
          <p:nvPr/>
        </p:nvCxnSpPr>
        <p:spPr>
          <a:xfrm>
            <a:off x="9537568" y="546528"/>
            <a:ext cx="64405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F358599-6330-DF47-8808-5BE134B325AF}"/>
              </a:ext>
            </a:extLst>
          </p:cNvPr>
          <p:cNvCxnSpPr>
            <a:cxnSpLocks/>
            <a:stCxn id="362" idx="6"/>
            <a:endCxn id="368" idx="1"/>
          </p:cNvCxnSpPr>
          <p:nvPr/>
        </p:nvCxnSpPr>
        <p:spPr>
          <a:xfrm>
            <a:off x="9537568" y="546528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B384290-F523-3E4E-892A-239DAFEBBECF}"/>
              </a:ext>
            </a:extLst>
          </p:cNvPr>
          <p:cNvCxnSpPr>
            <a:cxnSpLocks/>
            <a:stCxn id="363" idx="6"/>
            <a:endCxn id="368" idx="1"/>
          </p:cNvCxnSpPr>
          <p:nvPr/>
        </p:nvCxnSpPr>
        <p:spPr>
          <a:xfrm>
            <a:off x="9537568" y="870664"/>
            <a:ext cx="64405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828BBDCF-A5BC-334D-B784-F8082735FE2C}"/>
              </a:ext>
            </a:extLst>
          </p:cNvPr>
          <p:cNvCxnSpPr>
            <a:cxnSpLocks/>
            <a:stCxn id="363" idx="6"/>
            <a:endCxn id="370" idx="1"/>
          </p:cNvCxnSpPr>
          <p:nvPr/>
        </p:nvCxnSpPr>
        <p:spPr>
          <a:xfrm>
            <a:off x="9537568" y="870664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E10BD452-AD1C-1043-9E1C-4AF770FE39A5}"/>
              </a:ext>
            </a:extLst>
          </p:cNvPr>
          <p:cNvCxnSpPr>
            <a:cxnSpLocks/>
            <a:stCxn id="364" idx="6"/>
            <a:endCxn id="367" idx="1"/>
          </p:cNvCxnSpPr>
          <p:nvPr/>
        </p:nvCxnSpPr>
        <p:spPr>
          <a:xfrm flipV="1">
            <a:off x="9537568" y="546528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1FBA5D00-83D6-A747-AD83-AECA109F9FB6}"/>
              </a:ext>
            </a:extLst>
          </p:cNvPr>
          <p:cNvCxnSpPr>
            <a:cxnSpLocks/>
            <a:stCxn id="364" idx="6"/>
            <a:endCxn id="370" idx="1"/>
          </p:cNvCxnSpPr>
          <p:nvPr/>
        </p:nvCxnSpPr>
        <p:spPr>
          <a:xfrm>
            <a:off x="9537568" y="1194800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C147E5C7-EC5B-1E43-AF89-00640B942431}"/>
              </a:ext>
            </a:extLst>
          </p:cNvPr>
          <p:cNvCxnSpPr>
            <a:cxnSpLocks/>
            <a:stCxn id="365" idx="6"/>
            <a:endCxn id="368" idx="1"/>
          </p:cNvCxnSpPr>
          <p:nvPr/>
        </p:nvCxnSpPr>
        <p:spPr>
          <a:xfrm flipV="1">
            <a:off x="9537568" y="870664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3083D1B1-3FAF-AE4B-B33D-328979CC6E06}"/>
              </a:ext>
            </a:extLst>
          </p:cNvPr>
          <p:cNvCxnSpPr>
            <a:cxnSpLocks/>
            <a:stCxn id="365" idx="6"/>
            <a:endCxn id="369" idx="1"/>
          </p:cNvCxnSpPr>
          <p:nvPr/>
        </p:nvCxnSpPr>
        <p:spPr>
          <a:xfrm flipV="1">
            <a:off x="9537568" y="1194800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AAEA85A9-A4AE-FB43-9FC3-2C3C5ACA8C83}"/>
              </a:ext>
            </a:extLst>
          </p:cNvPr>
          <p:cNvCxnSpPr>
            <a:cxnSpLocks/>
            <a:stCxn id="366" idx="6"/>
            <a:endCxn id="369" idx="1"/>
          </p:cNvCxnSpPr>
          <p:nvPr/>
        </p:nvCxnSpPr>
        <p:spPr>
          <a:xfrm flipV="1">
            <a:off x="9537568" y="1194800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BF07700E-DF57-6443-BC5A-1D34152ED247}"/>
              </a:ext>
            </a:extLst>
          </p:cNvPr>
          <p:cNvCxnSpPr>
            <a:cxnSpLocks/>
            <a:stCxn id="366" idx="6"/>
            <a:endCxn id="370" idx="1"/>
          </p:cNvCxnSpPr>
          <p:nvPr/>
        </p:nvCxnSpPr>
        <p:spPr>
          <a:xfrm flipV="1">
            <a:off x="9537568" y="1518936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A5323A34-4C9F-E14A-AAF1-71A80B481A02}"/>
              </a:ext>
            </a:extLst>
          </p:cNvPr>
          <p:cNvGrpSpPr/>
          <p:nvPr/>
        </p:nvGrpSpPr>
        <p:grpSpPr>
          <a:xfrm>
            <a:off x="3810963" y="3281092"/>
            <a:ext cx="2467632" cy="832938"/>
            <a:chOff x="2525863" y="3316356"/>
            <a:chExt cx="2467632" cy="832938"/>
          </a:xfrm>
        </p:grpSpPr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463E6273-5309-194C-9E39-DC3BDAF478C7}"/>
                </a:ext>
              </a:extLst>
            </p:cNvPr>
            <p:cNvCxnSpPr>
              <a:cxnSpLocks/>
            </p:cNvCxnSpPr>
            <p:nvPr/>
          </p:nvCxnSpPr>
          <p:spPr>
            <a:xfrm>
              <a:off x="2652403" y="3499074"/>
              <a:ext cx="322029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252FCFF6-F0AC-3D4F-B9C9-76DBFEA0C1B6}"/>
                    </a:ext>
                  </a:extLst>
                </p:cNvPr>
                <p:cNvSpPr txBox="1"/>
                <p:nvPr/>
              </p:nvSpPr>
              <p:spPr>
                <a:xfrm>
                  <a:off x="2525863" y="3316356"/>
                  <a:ext cx="2467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        </a:t>
                  </a:r>
                  <a:r>
                    <a:rPr lang="en-US" altLang="zh-CN" dirty="0"/>
                    <a:t>,</a:t>
                  </a:r>
                  <a:r>
                    <a:rPr lang="zh-CN" altLang="en-US" dirty="0"/>
                    <a:t>        </a:t>
                  </a:r>
                  <a:r>
                    <a:rPr lang="en-US" altLang="zh-CN" dirty="0"/>
                    <a:t>: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252FCFF6-F0AC-3D4F-B9C9-76DBFEA0C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863" y="3316356"/>
                  <a:ext cx="246763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A75DD97D-F1A2-1D46-ABC9-B5C384FF9AF4}"/>
                </a:ext>
              </a:extLst>
            </p:cNvPr>
            <p:cNvSpPr/>
            <p:nvPr/>
          </p:nvSpPr>
          <p:spPr>
            <a:xfrm>
              <a:off x="3139315" y="3407796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18EA3D8E-EC7D-A14B-803D-C36D8E0EA8DA}"/>
                </a:ext>
              </a:extLst>
            </p:cNvPr>
            <p:cNvCxnSpPr>
              <a:cxnSpLocks/>
            </p:cNvCxnSpPr>
            <p:nvPr/>
          </p:nvCxnSpPr>
          <p:spPr>
            <a:xfrm>
              <a:off x="2652403" y="3965018"/>
              <a:ext cx="322029" cy="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8FE145B0-6644-F348-8696-CD909CCBA0C3}"/>
                </a:ext>
              </a:extLst>
            </p:cNvPr>
            <p:cNvSpPr/>
            <p:nvPr/>
          </p:nvSpPr>
          <p:spPr>
            <a:xfrm>
              <a:off x="3139315" y="3873740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0E316B58-6BE0-B541-83DF-398F2DD0F085}"/>
                    </a:ext>
                  </a:extLst>
                </p:cNvPr>
                <p:cNvSpPr txBox="1"/>
                <p:nvPr/>
              </p:nvSpPr>
              <p:spPr>
                <a:xfrm>
                  <a:off x="2525863" y="3779962"/>
                  <a:ext cx="2467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        </a:t>
                  </a:r>
                  <a:r>
                    <a:rPr lang="en-US" altLang="zh-CN" dirty="0"/>
                    <a:t>,</a:t>
                  </a:r>
                  <a:r>
                    <a:rPr lang="zh-CN" altLang="en-US" dirty="0"/>
                    <a:t>        </a:t>
                  </a:r>
                  <a:r>
                    <a:rPr lang="en-US" altLang="zh-CN" dirty="0"/>
                    <a:t>: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0E316B58-6BE0-B541-83DF-398F2DD0F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863" y="3779962"/>
                  <a:ext cx="246763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58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38740C-EA1A-674B-912F-5636C4B84B5E}"/>
                  </a:ext>
                </a:extLst>
              </p:cNvPr>
              <p:cNvSpPr txBox="1"/>
              <p:nvPr/>
            </p:nvSpPr>
            <p:spPr>
              <a:xfrm>
                <a:off x="1133061" y="1159566"/>
                <a:ext cx="200625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38740C-EA1A-674B-912F-5636C4B8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61" y="1159566"/>
                <a:ext cx="2006254" cy="1020472"/>
              </a:xfrm>
              <a:prstGeom prst="rect">
                <a:avLst/>
              </a:prstGeom>
              <a:blipFill>
                <a:blip r:embed="rId2"/>
                <a:stretch>
                  <a:fillRect l="-1887" t="-3659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FDE55D35-00EE-BA4A-AC27-14FFC81AE5EA}"/>
              </a:ext>
            </a:extLst>
          </p:cNvPr>
          <p:cNvSpPr/>
          <p:nvPr/>
        </p:nvSpPr>
        <p:spPr>
          <a:xfrm>
            <a:off x="4254910" y="127825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7EF519-0510-B342-B398-B3B7FADB0F51}"/>
              </a:ext>
            </a:extLst>
          </p:cNvPr>
          <p:cNvSpPr/>
          <p:nvPr/>
        </p:nvSpPr>
        <p:spPr>
          <a:xfrm>
            <a:off x="4254910" y="1602394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4F97AE-5CC2-BA40-8DF6-07EFB423E699}"/>
              </a:ext>
            </a:extLst>
          </p:cNvPr>
          <p:cNvSpPr/>
          <p:nvPr/>
        </p:nvSpPr>
        <p:spPr>
          <a:xfrm>
            <a:off x="4254910" y="1926530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4F53A1-01B3-2E40-9C6E-A6757232A2BD}"/>
              </a:ext>
            </a:extLst>
          </p:cNvPr>
          <p:cNvSpPr/>
          <p:nvPr/>
        </p:nvSpPr>
        <p:spPr>
          <a:xfrm>
            <a:off x="4254910" y="2250666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6277E4-8E13-B643-A09E-0A65E7191839}"/>
              </a:ext>
            </a:extLst>
          </p:cNvPr>
          <p:cNvSpPr/>
          <p:nvPr/>
        </p:nvSpPr>
        <p:spPr>
          <a:xfrm>
            <a:off x="4254910" y="257480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0A11BA-21B4-F34F-ADC7-DAD3C310AAC7}"/>
              </a:ext>
            </a:extLst>
          </p:cNvPr>
          <p:cNvSpPr/>
          <p:nvPr/>
        </p:nvSpPr>
        <p:spPr>
          <a:xfrm>
            <a:off x="4254910" y="289893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9E3A19-C073-5F4E-8FD7-147BFEFA5FE3}"/>
              </a:ext>
            </a:extLst>
          </p:cNvPr>
          <p:cNvSpPr/>
          <p:nvPr/>
        </p:nvSpPr>
        <p:spPr>
          <a:xfrm>
            <a:off x="5081847" y="1602394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28912-3FC6-DC46-8BB5-3CD13428E7B5}"/>
              </a:ext>
            </a:extLst>
          </p:cNvPr>
          <p:cNvSpPr/>
          <p:nvPr/>
        </p:nvSpPr>
        <p:spPr>
          <a:xfrm>
            <a:off x="5081847" y="1926530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E8769-E5EC-9642-8C63-E0B72CDCDDB2}"/>
              </a:ext>
            </a:extLst>
          </p:cNvPr>
          <p:cNvSpPr/>
          <p:nvPr/>
        </p:nvSpPr>
        <p:spPr>
          <a:xfrm>
            <a:off x="5081847" y="2250666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5391AA-F7EF-424E-A7AF-1797577A7451}"/>
              </a:ext>
            </a:extLst>
          </p:cNvPr>
          <p:cNvSpPr/>
          <p:nvPr/>
        </p:nvSpPr>
        <p:spPr>
          <a:xfrm>
            <a:off x="5081847" y="2574802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D32007-46B0-8B4E-B5AA-6D68D8C02589}"/>
              </a:ext>
            </a:extLst>
          </p:cNvPr>
          <p:cNvSpPr/>
          <p:nvPr/>
        </p:nvSpPr>
        <p:spPr>
          <a:xfrm>
            <a:off x="7336120" y="419175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07A982-0941-7349-A3F8-4EFE4E3DB826}"/>
              </a:ext>
            </a:extLst>
          </p:cNvPr>
          <p:cNvSpPr/>
          <p:nvPr/>
        </p:nvSpPr>
        <p:spPr>
          <a:xfrm>
            <a:off x="7336120" y="451589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21707F-2381-EB4D-8B4B-992FF31A1377}"/>
              </a:ext>
            </a:extLst>
          </p:cNvPr>
          <p:cNvSpPr/>
          <p:nvPr/>
        </p:nvSpPr>
        <p:spPr>
          <a:xfrm>
            <a:off x="7336120" y="484003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EA0048-C1ED-784C-9FC8-BAC89C4F13FA}"/>
              </a:ext>
            </a:extLst>
          </p:cNvPr>
          <p:cNvSpPr/>
          <p:nvPr/>
        </p:nvSpPr>
        <p:spPr>
          <a:xfrm>
            <a:off x="7336120" y="516416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9B4D96-F057-A340-9BD4-6195887F6CEF}"/>
              </a:ext>
            </a:extLst>
          </p:cNvPr>
          <p:cNvSpPr/>
          <p:nvPr/>
        </p:nvSpPr>
        <p:spPr>
          <a:xfrm>
            <a:off x="7336120" y="5488302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DBE54-068C-154A-9DA7-D40F5A621AF8}"/>
              </a:ext>
            </a:extLst>
          </p:cNvPr>
          <p:cNvSpPr/>
          <p:nvPr/>
        </p:nvSpPr>
        <p:spPr>
          <a:xfrm>
            <a:off x="7336120" y="581243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2678E8C-9FCD-B54C-AB70-BF1D147EAEEB}"/>
              </a:ext>
            </a:extLst>
          </p:cNvPr>
          <p:cNvSpPr/>
          <p:nvPr/>
        </p:nvSpPr>
        <p:spPr>
          <a:xfrm>
            <a:off x="7336120" y="225066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A17B8-3DFC-994D-BA93-61BE05F61246}"/>
              </a:ext>
            </a:extLst>
          </p:cNvPr>
          <p:cNvSpPr/>
          <p:nvPr/>
        </p:nvSpPr>
        <p:spPr>
          <a:xfrm>
            <a:off x="7336120" y="2574802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71F76D-3A91-B54A-8121-CF271425B621}"/>
              </a:ext>
            </a:extLst>
          </p:cNvPr>
          <p:cNvSpPr/>
          <p:nvPr/>
        </p:nvSpPr>
        <p:spPr>
          <a:xfrm>
            <a:off x="7336120" y="289893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78467D-B0E0-594D-AE22-671CA2EBCA17}"/>
              </a:ext>
            </a:extLst>
          </p:cNvPr>
          <p:cNvSpPr/>
          <p:nvPr/>
        </p:nvSpPr>
        <p:spPr>
          <a:xfrm>
            <a:off x="7336120" y="322307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480A39-D264-8049-B53A-1BD0F3F4CF1A}"/>
              </a:ext>
            </a:extLst>
          </p:cNvPr>
          <p:cNvSpPr/>
          <p:nvPr/>
        </p:nvSpPr>
        <p:spPr>
          <a:xfrm>
            <a:off x="7336120" y="354721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9754CD8-1716-774E-9F6B-203E5D63F3DC}"/>
              </a:ext>
            </a:extLst>
          </p:cNvPr>
          <p:cNvSpPr/>
          <p:nvPr/>
        </p:nvSpPr>
        <p:spPr>
          <a:xfrm>
            <a:off x="7336120" y="387134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10E4DC-B41B-6C4B-9F6E-128419313009}"/>
              </a:ext>
            </a:extLst>
          </p:cNvPr>
          <p:cNvSpPr/>
          <p:nvPr/>
        </p:nvSpPr>
        <p:spPr>
          <a:xfrm>
            <a:off x="8163057" y="419360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D8E456-6E2B-AD49-AA32-4BD35A1F08E2}"/>
              </a:ext>
            </a:extLst>
          </p:cNvPr>
          <p:cNvSpPr/>
          <p:nvPr/>
        </p:nvSpPr>
        <p:spPr>
          <a:xfrm>
            <a:off x="8163057" y="451773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7F31C0-D15A-4A44-AC36-983A52529F83}"/>
              </a:ext>
            </a:extLst>
          </p:cNvPr>
          <p:cNvSpPr/>
          <p:nvPr/>
        </p:nvSpPr>
        <p:spPr>
          <a:xfrm>
            <a:off x="8163057" y="484187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43C396-33B8-5942-88DC-9D65A8F08D89}"/>
              </a:ext>
            </a:extLst>
          </p:cNvPr>
          <p:cNvSpPr/>
          <p:nvPr/>
        </p:nvSpPr>
        <p:spPr>
          <a:xfrm>
            <a:off x="8163057" y="516600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FCBB05-B151-6E46-96B8-E49BBD0497EE}"/>
              </a:ext>
            </a:extLst>
          </p:cNvPr>
          <p:cNvSpPr/>
          <p:nvPr/>
        </p:nvSpPr>
        <p:spPr>
          <a:xfrm>
            <a:off x="8163057" y="549014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D407CB8-154C-DC4F-BF47-F9E4A6CCFADF}"/>
              </a:ext>
            </a:extLst>
          </p:cNvPr>
          <p:cNvSpPr/>
          <p:nvPr/>
        </p:nvSpPr>
        <p:spPr>
          <a:xfrm>
            <a:off x="8163057" y="581428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30F71EE-31AE-0C43-AB00-5359337B2FB8}"/>
              </a:ext>
            </a:extLst>
          </p:cNvPr>
          <p:cNvSpPr/>
          <p:nvPr/>
        </p:nvSpPr>
        <p:spPr>
          <a:xfrm>
            <a:off x="8163057" y="225250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A889C5C-9E4A-A741-8D63-F08F555A0CB2}"/>
              </a:ext>
            </a:extLst>
          </p:cNvPr>
          <p:cNvSpPr/>
          <p:nvPr/>
        </p:nvSpPr>
        <p:spPr>
          <a:xfrm>
            <a:off x="8163057" y="257664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0735F2-5BF5-F444-A998-7244A502A9C7}"/>
              </a:ext>
            </a:extLst>
          </p:cNvPr>
          <p:cNvSpPr/>
          <p:nvPr/>
        </p:nvSpPr>
        <p:spPr>
          <a:xfrm>
            <a:off x="8163057" y="290078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A6EEF9-BAB4-9E42-B9F9-276CB5C86E0F}"/>
              </a:ext>
            </a:extLst>
          </p:cNvPr>
          <p:cNvSpPr/>
          <p:nvPr/>
        </p:nvSpPr>
        <p:spPr>
          <a:xfrm>
            <a:off x="8163057" y="322491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824FFCB-E15D-324A-80D9-F36D6036F2A9}"/>
              </a:ext>
            </a:extLst>
          </p:cNvPr>
          <p:cNvSpPr/>
          <p:nvPr/>
        </p:nvSpPr>
        <p:spPr>
          <a:xfrm>
            <a:off x="8163057" y="354905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B6F572-E305-AF42-938A-643E2DBAC032}"/>
              </a:ext>
            </a:extLst>
          </p:cNvPr>
          <p:cNvSpPr/>
          <p:nvPr/>
        </p:nvSpPr>
        <p:spPr>
          <a:xfrm>
            <a:off x="8163057" y="387318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4E7A95-8543-934D-9B0B-59B9227267E8}"/>
              </a:ext>
            </a:extLst>
          </p:cNvPr>
          <p:cNvSpPr/>
          <p:nvPr/>
        </p:nvSpPr>
        <p:spPr>
          <a:xfrm>
            <a:off x="9034688" y="418991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BFB2A7-3EF7-2449-9880-4CA391B9B4E0}"/>
              </a:ext>
            </a:extLst>
          </p:cNvPr>
          <p:cNvSpPr/>
          <p:nvPr/>
        </p:nvSpPr>
        <p:spPr>
          <a:xfrm>
            <a:off x="9034688" y="4514052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B03D199-B691-054E-829B-6A5E06185874}"/>
              </a:ext>
            </a:extLst>
          </p:cNvPr>
          <p:cNvSpPr/>
          <p:nvPr/>
        </p:nvSpPr>
        <p:spPr>
          <a:xfrm>
            <a:off x="9034688" y="483818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019EDB-CB45-3942-A4D2-19B14167E488}"/>
              </a:ext>
            </a:extLst>
          </p:cNvPr>
          <p:cNvSpPr/>
          <p:nvPr/>
        </p:nvSpPr>
        <p:spPr>
          <a:xfrm>
            <a:off x="9034688" y="51623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CE9413-4B69-8044-A944-CE741BC7181D}"/>
              </a:ext>
            </a:extLst>
          </p:cNvPr>
          <p:cNvSpPr/>
          <p:nvPr/>
        </p:nvSpPr>
        <p:spPr>
          <a:xfrm>
            <a:off x="9034688" y="548646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43248FA-BC1D-1343-B880-7E6487BD1BE0}"/>
              </a:ext>
            </a:extLst>
          </p:cNvPr>
          <p:cNvSpPr/>
          <p:nvPr/>
        </p:nvSpPr>
        <p:spPr>
          <a:xfrm>
            <a:off x="9034688" y="581059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4F8672-9765-0646-9A7A-5908A14C492F}"/>
              </a:ext>
            </a:extLst>
          </p:cNvPr>
          <p:cNvSpPr/>
          <p:nvPr/>
        </p:nvSpPr>
        <p:spPr>
          <a:xfrm>
            <a:off x="9034688" y="22488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F27E6B-EFA0-3345-AE82-EEA52F8B52E8}"/>
              </a:ext>
            </a:extLst>
          </p:cNvPr>
          <p:cNvSpPr/>
          <p:nvPr/>
        </p:nvSpPr>
        <p:spPr>
          <a:xfrm>
            <a:off x="9034688" y="257296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F474489-188C-A44A-B868-C301E2034960}"/>
              </a:ext>
            </a:extLst>
          </p:cNvPr>
          <p:cNvSpPr/>
          <p:nvPr/>
        </p:nvSpPr>
        <p:spPr>
          <a:xfrm>
            <a:off x="9034688" y="289709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3153030-1F91-1043-88CC-483ACB7C7D88}"/>
              </a:ext>
            </a:extLst>
          </p:cNvPr>
          <p:cNvSpPr/>
          <p:nvPr/>
        </p:nvSpPr>
        <p:spPr>
          <a:xfrm>
            <a:off x="9034688" y="3221232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8C791CC-6EE7-6542-930E-23E1FD97EE1E}"/>
              </a:ext>
            </a:extLst>
          </p:cNvPr>
          <p:cNvSpPr/>
          <p:nvPr/>
        </p:nvSpPr>
        <p:spPr>
          <a:xfrm>
            <a:off x="9034688" y="354536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BAEFD1F-7FAE-8D4B-9682-303C368F2064}"/>
              </a:ext>
            </a:extLst>
          </p:cNvPr>
          <p:cNvSpPr/>
          <p:nvPr/>
        </p:nvSpPr>
        <p:spPr>
          <a:xfrm>
            <a:off x="9034688" y="386950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0A3A70-C489-F746-8BE3-356BAAFE151E}"/>
              </a:ext>
            </a:extLst>
          </p:cNvPr>
          <p:cNvSpPr/>
          <p:nvPr/>
        </p:nvSpPr>
        <p:spPr>
          <a:xfrm>
            <a:off x="9861625" y="419175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42297A8-AB8C-EC4B-A4EE-9178CD856764}"/>
              </a:ext>
            </a:extLst>
          </p:cNvPr>
          <p:cNvSpPr/>
          <p:nvPr/>
        </p:nvSpPr>
        <p:spPr>
          <a:xfrm>
            <a:off x="9861625" y="451589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9AC1AB4-760D-C74A-AD14-7EE504816AE6}"/>
              </a:ext>
            </a:extLst>
          </p:cNvPr>
          <p:cNvSpPr/>
          <p:nvPr/>
        </p:nvSpPr>
        <p:spPr>
          <a:xfrm>
            <a:off x="9861625" y="484003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7A5EFCC-FC5A-6249-B29E-B9B861061FD2}"/>
              </a:ext>
            </a:extLst>
          </p:cNvPr>
          <p:cNvSpPr/>
          <p:nvPr/>
        </p:nvSpPr>
        <p:spPr>
          <a:xfrm>
            <a:off x="9861625" y="516416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A63CAE0-1E0F-2445-8828-DE109F4C8E3B}"/>
              </a:ext>
            </a:extLst>
          </p:cNvPr>
          <p:cNvSpPr/>
          <p:nvPr/>
        </p:nvSpPr>
        <p:spPr>
          <a:xfrm>
            <a:off x="9861625" y="548830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678C560-6585-4543-AAFA-AF30DF9279AD}"/>
              </a:ext>
            </a:extLst>
          </p:cNvPr>
          <p:cNvSpPr/>
          <p:nvPr/>
        </p:nvSpPr>
        <p:spPr>
          <a:xfrm>
            <a:off x="9861625" y="581243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B2AC55-5E39-614D-8631-315D8E4A4879}"/>
              </a:ext>
            </a:extLst>
          </p:cNvPr>
          <p:cNvSpPr/>
          <p:nvPr/>
        </p:nvSpPr>
        <p:spPr>
          <a:xfrm>
            <a:off x="9861625" y="225066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0DE4D6C-655A-DA40-ABEC-9A8DDE630830}"/>
              </a:ext>
            </a:extLst>
          </p:cNvPr>
          <p:cNvSpPr/>
          <p:nvPr/>
        </p:nvSpPr>
        <p:spPr>
          <a:xfrm>
            <a:off x="9861625" y="257480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3ADD72B-ACCF-D442-9E18-732186AB5D10}"/>
              </a:ext>
            </a:extLst>
          </p:cNvPr>
          <p:cNvSpPr/>
          <p:nvPr/>
        </p:nvSpPr>
        <p:spPr>
          <a:xfrm>
            <a:off x="9861625" y="289893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B87CC37-ECD5-514C-836E-D099EC64D0AD}"/>
              </a:ext>
            </a:extLst>
          </p:cNvPr>
          <p:cNvSpPr/>
          <p:nvPr/>
        </p:nvSpPr>
        <p:spPr>
          <a:xfrm>
            <a:off x="9861625" y="322307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DCED246-A2C1-F749-BE5B-F73807802609}"/>
              </a:ext>
            </a:extLst>
          </p:cNvPr>
          <p:cNvSpPr/>
          <p:nvPr/>
        </p:nvSpPr>
        <p:spPr>
          <a:xfrm>
            <a:off x="9861625" y="354721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19956D0-3805-CC49-91FA-1E56DFF9EF06}"/>
              </a:ext>
            </a:extLst>
          </p:cNvPr>
          <p:cNvSpPr/>
          <p:nvPr/>
        </p:nvSpPr>
        <p:spPr>
          <a:xfrm>
            <a:off x="9861625" y="387134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1017433-B535-7947-A10A-A23051AA11AA}"/>
              </a:ext>
            </a:extLst>
          </p:cNvPr>
          <p:cNvSpPr/>
          <p:nvPr/>
        </p:nvSpPr>
        <p:spPr>
          <a:xfrm>
            <a:off x="6509183" y="321750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0647B58-0B25-2546-9D9C-A1A5DF7212B1}"/>
              </a:ext>
            </a:extLst>
          </p:cNvPr>
          <p:cNvSpPr/>
          <p:nvPr/>
        </p:nvSpPr>
        <p:spPr>
          <a:xfrm>
            <a:off x="6509183" y="3541644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C8EE060-070F-2F4A-BB1C-F44EA609701C}"/>
              </a:ext>
            </a:extLst>
          </p:cNvPr>
          <p:cNvSpPr/>
          <p:nvPr/>
        </p:nvSpPr>
        <p:spPr>
          <a:xfrm>
            <a:off x="6509183" y="3865780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38B1B61-363F-464A-9711-FD8A5CFF85C6}"/>
              </a:ext>
            </a:extLst>
          </p:cNvPr>
          <p:cNvSpPr/>
          <p:nvPr/>
        </p:nvSpPr>
        <p:spPr>
          <a:xfrm>
            <a:off x="6509183" y="4189916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490A3D-BBD0-C14F-A008-975F912214BC}"/>
              </a:ext>
            </a:extLst>
          </p:cNvPr>
          <p:cNvSpPr/>
          <p:nvPr/>
        </p:nvSpPr>
        <p:spPr>
          <a:xfrm>
            <a:off x="6509183" y="451405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119EBFB-5BF5-0E4A-9218-A913F4053FEC}"/>
              </a:ext>
            </a:extLst>
          </p:cNvPr>
          <p:cNvSpPr/>
          <p:nvPr/>
        </p:nvSpPr>
        <p:spPr>
          <a:xfrm>
            <a:off x="6509183" y="483818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DE4E28-C667-8749-9C31-C1DD6238CD1E}"/>
              </a:ext>
            </a:extLst>
          </p:cNvPr>
          <p:cNvSpPr/>
          <p:nvPr/>
        </p:nvSpPr>
        <p:spPr>
          <a:xfrm>
            <a:off x="10733256" y="321750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61C5277-3B87-6645-AA10-1067EB064458}"/>
              </a:ext>
            </a:extLst>
          </p:cNvPr>
          <p:cNvSpPr/>
          <p:nvPr/>
        </p:nvSpPr>
        <p:spPr>
          <a:xfrm>
            <a:off x="10733256" y="3541644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04FC54F-2376-4841-A91F-107DAE99745A}"/>
              </a:ext>
            </a:extLst>
          </p:cNvPr>
          <p:cNvSpPr/>
          <p:nvPr/>
        </p:nvSpPr>
        <p:spPr>
          <a:xfrm>
            <a:off x="10733256" y="3865780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CC150D4-1D5D-3749-A171-9144CEF7A746}"/>
              </a:ext>
            </a:extLst>
          </p:cNvPr>
          <p:cNvSpPr/>
          <p:nvPr/>
        </p:nvSpPr>
        <p:spPr>
          <a:xfrm>
            <a:off x="10733256" y="4189916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84A62B1-0F50-8148-9736-A61CBBE047F2}"/>
              </a:ext>
            </a:extLst>
          </p:cNvPr>
          <p:cNvSpPr/>
          <p:nvPr/>
        </p:nvSpPr>
        <p:spPr>
          <a:xfrm>
            <a:off x="10733256" y="451405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1436FC9-60F6-1841-8A33-E78AAE3554F0}"/>
              </a:ext>
            </a:extLst>
          </p:cNvPr>
          <p:cNvSpPr/>
          <p:nvPr/>
        </p:nvSpPr>
        <p:spPr>
          <a:xfrm>
            <a:off x="10733256" y="483818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D2B6965-34DC-8F4A-830D-E844B71013E8}"/>
              </a:ext>
            </a:extLst>
          </p:cNvPr>
          <p:cNvCxnSpPr>
            <a:cxnSpLocks/>
            <a:stCxn id="79" idx="6"/>
            <a:endCxn id="34" idx="2"/>
          </p:cNvCxnSpPr>
          <p:nvPr/>
        </p:nvCxnSpPr>
        <p:spPr>
          <a:xfrm flipV="1">
            <a:off x="6692063" y="2342106"/>
            <a:ext cx="644057" cy="96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D35DAB-B49B-A948-BF08-3EF71806215E}"/>
              </a:ext>
            </a:extLst>
          </p:cNvPr>
          <p:cNvCxnSpPr>
            <a:cxnSpLocks/>
            <a:stCxn id="79" idx="6"/>
            <a:endCxn id="23" idx="2"/>
          </p:cNvCxnSpPr>
          <p:nvPr/>
        </p:nvCxnSpPr>
        <p:spPr>
          <a:xfrm>
            <a:off x="6692063" y="3308948"/>
            <a:ext cx="644057" cy="97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6BF65E-1C25-5240-BCEE-6DC5C3F789E3}"/>
              </a:ext>
            </a:extLst>
          </p:cNvPr>
          <p:cNvCxnSpPr>
            <a:cxnSpLocks/>
            <a:stCxn id="80" idx="6"/>
            <a:endCxn id="35" idx="2"/>
          </p:cNvCxnSpPr>
          <p:nvPr/>
        </p:nvCxnSpPr>
        <p:spPr>
          <a:xfrm flipV="1">
            <a:off x="6692063" y="2666242"/>
            <a:ext cx="644057" cy="96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D620256-C1AD-B54A-8BC9-5FED629D6B6C}"/>
              </a:ext>
            </a:extLst>
          </p:cNvPr>
          <p:cNvCxnSpPr>
            <a:cxnSpLocks/>
            <a:stCxn id="80" idx="6"/>
            <a:endCxn id="37" idx="2"/>
          </p:cNvCxnSpPr>
          <p:nvPr/>
        </p:nvCxnSpPr>
        <p:spPr>
          <a:xfrm flipV="1">
            <a:off x="6692063" y="3314514"/>
            <a:ext cx="644057" cy="31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38B906-274C-9441-BE90-154232DC8045}"/>
              </a:ext>
            </a:extLst>
          </p:cNvPr>
          <p:cNvCxnSpPr>
            <a:cxnSpLocks/>
            <a:stCxn id="81" idx="6"/>
            <a:endCxn id="38" idx="2"/>
          </p:cNvCxnSpPr>
          <p:nvPr/>
        </p:nvCxnSpPr>
        <p:spPr>
          <a:xfrm flipV="1">
            <a:off x="6692063" y="3638650"/>
            <a:ext cx="644057" cy="31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5FA2BC1-315B-6349-BB5A-BD881FCCD7EF}"/>
              </a:ext>
            </a:extLst>
          </p:cNvPr>
          <p:cNvCxnSpPr>
            <a:cxnSpLocks/>
            <a:stCxn id="81" idx="6"/>
            <a:endCxn id="26" idx="2"/>
          </p:cNvCxnSpPr>
          <p:nvPr/>
        </p:nvCxnSpPr>
        <p:spPr>
          <a:xfrm>
            <a:off x="6692063" y="3957220"/>
            <a:ext cx="644057" cy="1298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305FEF-6589-464B-B663-7CD670BA1E2A}"/>
              </a:ext>
            </a:extLst>
          </p:cNvPr>
          <p:cNvCxnSpPr>
            <a:cxnSpLocks/>
            <a:stCxn id="82" idx="6"/>
            <a:endCxn id="36" idx="2"/>
          </p:cNvCxnSpPr>
          <p:nvPr/>
        </p:nvCxnSpPr>
        <p:spPr>
          <a:xfrm flipV="1">
            <a:off x="6692063" y="2990378"/>
            <a:ext cx="644057" cy="1290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ABF8E78-401E-1A40-B591-317E52054B7E}"/>
              </a:ext>
            </a:extLst>
          </p:cNvPr>
          <p:cNvCxnSpPr>
            <a:cxnSpLocks/>
            <a:stCxn id="82" idx="6"/>
            <a:endCxn id="27" idx="2"/>
          </p:cNvCxnSpPr>
          <p:nvPr/>
        </p:nvCxnSpPr>
        <p:spPr>
          <a:xfrm>
            <a:off x="6692063" y="4281356"/>
            <a:ext cx="644057" cy="1298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4288A0-2CE2-E04F-A4EB-4EA125081A9E}"/>
              </a:ext>
            </a:extLst>
          </p:cNvPr>
          <p:cNvCxnSpPr>
            <a:cxnSpLocks/>
            <a:stCxn id="83" idx="6"/>
            <a:endCxn id="39" idx="2"/>
          </p:cNvCxnSpPr>
          <p:nvPr/>
        </p:nvCxnSpPr>
        <p:spPr>
          <a:xfrm flipV="1">
            <a:off x="6692063" y="3962786"/>
            <a:ext cx="644057" cy="64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5F289BA-7D1A-1E41-B798-6A55AC3E0F6E}"/>
              </a:ext>
            </a:extLst>
          </p:cNvPr>
          <p:cNvCxnSpPr>
            <a:cxnSpLocks/>
            <a:stCxn id="83" idx="6"/>
            <a:endCxn id="24" idx="2"/>
          </p:cNvCxnSpPr>
          <p:nvPr/>
        </p:nvCxnSpPr>
        <p:spPr>
          <a:xfrm>
            <a:off x="6692063" y="4605492"/>
            <a:ext cx="644057" cy="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C367F4A-BE44-6043-A160-8A2AFA79B056}"/>
              </a:ext>
            </a:extLst>
          </p:cNvPr>
          <p:cNvCxnSpPr>
            <a:cxnSpLocks/>
            <a:stCxn id="84" idx="6"/>
            <a:endCxn id="25" idx="2"/>
          </p:cNvCxnSpPr>
          <p:nvPr/>
        </p:nvCxnSpPr>
        <p:spPr>
          <a:xfrm>
            <a:off x="6692063" y="4929628"/>
            <a:ext cx="644057" cy="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9DDEFA-8B2B-F64F-961C-AFCF26DB971A}"/>
              </a:ext>
            </a:extLst>
          </p:cNvPr>
          <p:cNvCxnSpPr>
            <a:cxnSpLocks/>
            <a:stCxn id="84" idx="6"/>
            <a:endCxn id="28" idx="2"/>
          </p:cNvCxnSpPr>
          <p:nvPr/>
        </p:nvCxnSpPr>
        <p:spPr>
          <a:xfrm>
            <a:off x="6692063" y="4929628"/>
            <a:ext cx="644057" cy="97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D939CA-393E-3E47-9514-44A4533A23F2}"/>
              </a:ext>
            </a:extLst>
          </p:cNvPr>
          <p:cNvCxnSpPr>
            <a:cxnSpLocks/>
            <a:stCxn id="34" idx="6"/>
            <a:endCxn id="49" idx="2"/>
          </p:cNvCxnSpPr>
          <p:nvPr/>
        </p:nvCxnSpPr>
        <p:spPr>
          <a:xfrm>
            <a:off x="7519000" y="2342106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F551157-88AB-A44E-9F47-9F05AA649B2F}"/>
              </a:ext>
            </a:extLst>
          </p:cNvPr>
          <p:cNvCxnSpPr>
            <a:cxnSpLocks/>
            <a:stCxn id="34" idx="6"/>
            <a:endCxn id="50" idx="2"/>
          </p:cNvCxnSpPr>
          <p:nvPr/>
        </p:nvCxnSpPr>
        <p:spPr>
          <a:xfrm>
            <a:off x="7519000" y="2342106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17C337-250D-D94A-93CA-57A66FAC538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 flipV="1">
            <a:off x="7519000" y="2343948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3EA84A1-E49A-364D-9A68-C3377CEE7B4B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7519000" y="2666242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72A0ADD-A42E-0F43-9D29-9085E85DE377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7519000" y="2343948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0D04E14-158D-924F-8104-2FA7C55C4FD7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 flipV="1">
            <a:off x="7519000" y="2668084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81A8FC6-793B-0743-9E52-29A85BC93DBC}"/>
              </a:ext>
            </a:extLst>
          </p:cNvPr>
          <p:cNvCxnSpPr>
            <a:cxnSpLocks/>
            <a:stCxn id="48" idx="6"/>
            <a:endCxn id="55" idx="2"/>
          </p:cNvCxnSpPr>
          <p:nvPr/>
        </p:nvCxnSpPr>
        <p:spPr>
          <a:xfrm>
            <a:off x="8345937" y="2343948"/>
            <a:ext cx="688751" cy="1937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281CD639-8791-7447-B106-43C5D935F976}"/>
              </a:ext>
            </a:extLst>
          </p:cNvPr>
          <p:cNvSpPr/>
          <p:nvPr/>
        </p:nvSpPr>
        <p:spPr>
          <a:xfrm>
            <a:off x="6653589" y="52383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BF680C5-6CA3-CF45-B52B-83B6A7739DE8}"/>
              </a:ext>
            </a:extLst>
          </p:cNvPr>
          <p:cNvSpPr/>
          <p:nvPr/>
        </p:nvSpPr>
        <p:spPr>
          <a:xfrm>
            <a:off x="6653589" y="84797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A128F7D2-CA91-3344-9CAC-58CD35174217}"/>
              </a:ext>
            </a:extLst>
          </p:cNvPr>
          <p:cNvSpPr/>
          <p:nvPr/>
        </p:nvSpPr>
        <p:spPr>
          <a:xfrm>
            <a:off x="6653589" y="117210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0CD48EA-12DE-A54F-8E58-D1F629EF31BB}"/>
              </a:ext>
            </a:extLst>
          </p:cNvPr>
          <p:cNvSpPr/>
          <p:nvPr/>
        </p:nvSpPr>
        <p:spPr>
          <a:xfrm>
            <a:off x="7480526" y="52567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CF6F1872-4B9B-A04F-8ADD-C58107A22DB4}"/>
              </a:ext>
            </a:extLst>
          </p:cNvPr>
          <p:cNvSpPr/>
          <p:nvPr/>
        </p:nvSpPr>
        <p:spPr>
          <a:xfrm>
            <a:off x="7480526" y="84981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0C51EB65-DB86-D049-A4A7-B426C50924A9}"/>
              </a:ext>
            </a:extLst>
          </p:cNvPr>
          <p:cNvSpPr/>
          <p:nvPr/>
        </p:nvSpPr>
        <p:spPr>
          <a:xfrm>
            <a:off x="7480526" y="1173949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6AB4795-1062-3242-9B40-2ACD3A9D60E5}"/>
              </a:ext>
            </a:extLst>
          </p:cNvPr>
          <p:cNvCxnSpPr>
            <a:cxnSpLocks/>
            <a:stCxn id="185" idx="6"/>
            <a:endCxn id="189" idx="2"/>
          </p:cNvCxnSpPr>
          <p:nvPr/>
        </p:nvCxnSpPr>
        <p:spPr>
          <a:xfrm>
            <a:off x="6836469" y="615275"/>
            <a:ext cx="644057" cy="32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4F344D-78A7-4A4F-8DB2-4F269E0C20B4}"/>
              </a:ext>
            </a:extLst>
          </p:cNvPr>
          <p:cNvCxnSpPr>
            <a:cxnSpLocks/>
            <a:stCxn id="185" idx="6"/>
            <a:endCxn id="190" idx="2"/>
          </p:cNvCxnSpPr>
          <p:nvPr/>
        </p:nvCxnSpPr>
        <p:spPr>
          <a:xfrm>
            <a:off x="6836469" y="615275"/>
            <a:ext cx="644057" cy="65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74D1C16-5530-E94E-A46C-96264B7BD59B}"/>
              </a:ext>
            </a:extLst>
          </p:cNvPr>
          <p:cNvCxnSpPr>
            <a:cxnSpLocks/>
            <a:stCxn id="186" idx="6"/>
            <a:endCxn id="188" idx="2"/>
          </p:cNvCxnSpPr>
          <p:nvPr/>
        </p:nvCxnSpPr>
        <p:spPr>
          <a:xfrm flipV="1">
            <a:off x="6836469" y="617117"/>
            <a:ext cx="644057" cy="3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FDB5CEB-A9F9-DB40-BAE2-9DB3137B1BCD}"/>
              </a:ext>
            </a:extLst>
          </p:cNvPr>
          <p:cNvCxnSpPr>
            <a:cxnSpLocks/>
            <a:stCxn id="186" idx="6"/>
            <a:endCxn id="190" idx="2"/>
          </p:cNvCxnSpPr>
          <p:nvPr/>
        </p:nvCxnSpPr>
        <p:spPr>
          <a:xfrm>
            <a:off x="6836469" y="939411"/>
            <a:ext cx="644057" cy="32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8DC8E19-EB2E-DF4D-999A-8B04A817D075}"/>
              </a:ext>
            </a:extLst>
          </p:cNvPr>
          <p:cNvCxnSpPr>
            <a:cxnSpLocks/>
            <a:stCxn id="187" idx="6"/>
            <a:endCxn id="188" idx="2"/>
          </p:cNvCxnSpPr>
          <p:nvPr/>
        </p:nvCxnSpPr>
        <p:spPr>
          <a:xfrm flipV="1">
            <a:off x="6836469" y="617117"/>
            <a:ext cx="644057" cy="64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6A4F65E-E822-2347-89E9-ED4D326FE866}"/>
              </a:ext>
            </a:extLst>
          </p:cNvPr>
          <p:cNvCxnSpPr>
            <a:cxnSpLocks/>
            <a:stCxn id="187" idx="6"/>
            <a:endCxn id="189" idx="2"/>
          </p:cNvCxnSpPr>
          <p:nvPr/>
        </p:nvCxnSpPr>
        <p:spPr>
          <a:xfrm flipV="1">
            <a:off x="6836469" y="941253"/>
            <a:ext cx="644057" cy="3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61BB8838-F680-594F-B2C7-6182532C0CB0}"/>
              </a:ext>
            </a:extLst>
          </p:cNvPr>
          <p:cNvCxnSpPr>
            <a:cxnSpLocks/>
          </p:cNvCxnSpPr>
          <p:nvPr/>
        </p:nvCxnSpPr>
        <p:spPr>
          <a:xfrm>
            <a:off x="7517648" y="4293550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E342D3-FA05-3140-88FB-36A812E259E3}"/>
              </a:ext>
            </a:extLst>
          </p:cNvPr>
          <p:cNvCxnSpPr>
            <a:cxnSpLocks/>
          </p:cNvCxnSpPr>
          <p:nvPr/>
        </p:nvCxnSpPr>
        <p:spPr>
          <a:xfrm>
            <a:off x="7517648" y="4293550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9EFF7CB-E4D0-5F48-B67C-DB5F464E91BE}"/>
              </a:ext>
            </a:extLst>
          </p:cNvPr>
          <p:cNvCxnSpPr>
            <a:cxnSpLocks/>
          </p:cNvCxnSpPr>
          <p:nvPr/>
        </p:nvCxnSpPr>
        <p:spPr>
          <a:xfrm flipV="1">
            <a:off x="7517648" y="4295392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3774709-CB03-A341-8BD2-FB74CF32D4D9}"/>
              </a:ext>
            </a:extLst>
          </p:cNvPr>
          <p:cNvCxnSpPr>
            <a:cxnSpLocks/>
          </p:cNvCxnSpPr>
          <p:nvPr/>
        </p:nvCxnSpPr>
        <p:spPr>
          <a:xfrm>
            <a:off x="7517648" y="4617686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C127D1F-0F02-0E47-AB74-856F22CE9F96}"/>
              </a:ext>
            </a:extLst>
          </p:cNvPr>
          <p:cNvCxnSpPr>
            <a:cxnSpLocks/>
          </p:cNvCxnSpPr>
          <p:nvPr/>
        </p:nvCxnSpPr>
        <p:spPr>
          <a:xfrm flipV="1">
            <a:off x="7517648" y="4295392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DF71CCE-0029-184E-B23F-B0D2D04A2053}"/>
              </a:ext>
            </a:extLst>
          </p:cNvPr>
          <p:cNvCxnSpPr>
            <a:cxnSpLocks/>
          </p:cNvCxnSpPr>
          <p:nvPr/>
        </p:nvCxnSpPr>
        <p:spPr>
          <a:xfrm flipV="1">
            <a:off x="7517648" y="4619528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09CFBEA-2DFF-994C-865D-F0735F7233F8}"/>
              </a:ext>
            </a:extLst>
          </p:cNvPr>
          <p:cNvCxnSpPr>
            <a:cxnSpLocks/>
          </p:cNvCxnSpPr>
          <p:nvPr/>
        </p:nvCxnSpPr>
        <p:spPr>
          <a:xfrm>
            <a:off x="7517648" y="5271464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EC95A8E-4CAD-A34E-AF58-151242E2297F}"/>
              </a:ext>
            </a:extLst>
          </p:cNvPr>
          <p:cNvCxnSpPr>
            <a:cxnSpLocks/>
          </p:cNvCxnSpPr>
          <p:nvPr/>
        </p:nvCxnSpPr>
        <p:spPr>
          <a:xfrm>
            <a:off x="7517648" y="5271464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C59F028-7A99-F445-A378-ADB6704FD377}"/>
              </a:ext>
            </a:extLst>
          </p:cNvPr>
          <p:cNvCxnSpPr>
            <a:cxnSpLocks/>
          </p:cNvCxnSpPr>
          <p:nvPr/>
        </p:nvCxnSpPr>
        <p:spPr>
          <a:xfrm flipV="1">
            <a:off x="7517648" y="5273306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5703B5F-0B2D-0440-A8ED-4CBA01AF1FAF}"/>
              </a:ext>
            </a:extLst>
          </p:cNvPr>
          <p:cNvCxnSpPr>
            <a:cxnSpLocks/>
          </p:cNvCxnSpPr>
          <p:nvPr/>
        </p:nvCxnSpPr>
        <p:spPr>
          <a:xfrm>
            <a:off x="7517648" y="5595600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042D24-C66C-FF4D-B990-404461205B40}"/>
              </a:ext>
            </a:extLst>
          </p:cNvPr>
          <p:cNvCxnSpPr>
            <a:cxnSpLocks/>
          </p:cNvCxnSpPr>
          <p:nvPr/>
        </p:nvCxnSpPr>
        <p:spPr>
          <a:xfrm flipV="1">
            <a:off x="7517648" y="5273306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7EE3DBB-B3EC-5149-8869-B40C1FECA1AC}"/>
              </a:ext>
            </a:extLst>
          </p:cNvPr>
          <p:cNvCxnSpPr>
            <a:cxnSpLocks/>
          </p:cNvCxnSpPr>
          <p:nvPr/>
        </p:nvCxnSpPr>
        <p:spPr>
          <a:xfrm flipV="1">
            <a:off x="7517648" y="5597442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5FCA85F-4790-9B49-B86D-D6D7D3FBDD09}"/>
              </a:ext>
            </a:extLst>
          </p:cNvPr>
          <p:cNvCxnSpPr>
            <a:cxnSpLocks/>
          </p:cNvCxnSpPr>
          <p:nvPr/>
        </p:nvCxnSpPr>
        <p:spPr>
          <a:xfrm>
            <a:off x="7519000" y="3311586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5176A82-48FD-8B4C-B962-A836E4F1A884}"/>
              </a:ext>
            </a:extLst>
          </p:cNvPr>
          <p:cNvCxnSpPr>
            <a:cxnSpLocks/>
          </p:cNvCxnSpPr>
          <p:nvPr/>
        </p:nvCxnSpPr>
        <p:spPr>
          <a:xfrm>
            <a:off x="7519000" y="3311586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C027F84-A67C-C848-8313-5CB8560B8066}"/>
              </a:ext>
            </a:extLst>
          </p:cNvPr>
          <p:cNvCxnSpPr>
            <a:cxnSpLocks/>
          </p:cNvCxnSpPr>
          <p:nvPr/>
        </p:nvCxnSpPr>
        <p:spPr>
          <a:xfrm flipV="1">
            <a:off x="7519000" y="3313428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F550A1C-CF03-2946-9EEC-46487F0AF995}"/>
              </a:ext>
            </a:extLst>
          </p:cNvPr>
          <p:cNvCxnSpPr>
            <a:cxnSpLocks/>
          </p:cNvCxnSpPr>
          <p:nvPr/>
        </p:nvCxnSpPr>
        <p:spPr>
          <a:xfrm>
            <a:off x="7519000" y="3635722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300AB42-7A1B-604C-8D19-7F008AA30E7D}"/>
              </a:ext>
            </a:extLst>
          </p:cNvPr>
          <p:cNvCxnSpPr>
            <a:cxnSpLocks/>
          </p:cNvCxnSpPr>
          <p:nvPr/>
        </p:nvCxnSpPr>
        <p:spPr>
          <a:xfrm flipV="1">
            <a:off x="7519000" y="3313428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28EB5BE-4F75-8243-AC67-EBAB8641E3B7}"/>
              </a:ext>
            </a:extLst>
          </p:cNvPr>
          <p:cNvCxnSpPr>
            <a:cxnSpLocks/>
          </p:cNvCxnSpPr>
          <p:nvPr/>
        </p:nvCxnSpPr>
        <p:spPr>
          <a:xfrm flipV="1">
            <a:off x="7519000" y="3637564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6EC92C1-63E4-D741-BAD2-CDF5D95A78AA}"/>
              </a:ext>
            </a:extLst>
          </p:cNvPr>
          <p:cNvCxnSpPr>
            <a:cxnSpLocks/>
          </p:cNvCxnSpPr>
          <p:nvPr/>
        </p:nvCxnSpPr>
        <p:spPr>
          <a:xfrm>
            <a:off x="9216892" y="2345424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7BA1FB-0324-854F-8D3B-5B3F0CB61553}"/>
              </a:ext>
            </a:extLst>
          </p:cNvPr>
          <p:cNvCxnSpPr>
            <a:cxnSpLocks/>
          </p:cNvCxnSpPr>
          <p:nvPr/>
        </p:nvCxnSpPr>
        <p:spPr>
          <a:xfrm>
            <a:off x="9216892" y="2345424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73B4959-1865-5443-A818-8A0225EE58E8}"/>
              </a:ext>
            </a:extLst>
          </p:cNvPr>
          <p:cNvCxnSpPr>
            <a:cxnSpLocks/>
          </p:cNvCxnSpPr>
          <p:nvPr/>
        </p:nvCxnSpPr>
        <p:spPr>
          <a:xfrm flipV="1">
            <a:off x="9216892" y="2347266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1C4DB2C-AC3A-9445-B241-B844186DB39B}"/>
              </a:ext>
            </a:extLst>
          </p:cNvPr>
          <p:cNvCxnSpPr>
            <a:cxnSpLocks/>
          </p:cNvCxnSpPr>
          <p:nvPr/>
        </p:nvCxnSpPr>
        <p:spPr>
          <a:xfrm>
            <a:off x="9216892" y="2669560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3B7ECED-6FB1-CA4C-A7FE-9AC0A1211313}"/>
              </a:ext>
            </a:extLst>
          </p:cNvPr>
          <p:cNvCxnSpPr>
            <a:cxnSpLocks/>
          </p:cNvCxnSpPr>
          <p:nvPr/>
        </p:nvCxnSpPr>
        <p:spPr>
          <a:xfrm flipV="1">
            <a:off x="9216892" y="2347266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7866DDD-5992-C242-AA23-8973B48E2F39}"/>
              </a:ext>
            </a:extLst>
          </p:cNvPr>
          <p:cNvCxnSpPr>
            <a:cxnSpLocks/>
          </p:cNvCxnSpPr>
          <p:nvPr/>
        </p:nvCxnSpPr>
        <p:spPr>
          <a:xfrm flipV="1">
            <a:off x="9216892" y="2671402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2839111-4DB3-5A46-9C39-1EFCA6A1B75C}"/>
              </a:ext>
            </a:extLst>
          </p:cNvPr>
          <p:cNvCxnSpPr>
            <a:cxnSpLocks/>
          </p:cNvCxnSpPr>
          <p:nvPr/>
        </p:nvCxnSpPr>
        <p:spPr>
          <a:xfrm>
            <a:off x="9215540" y="4296868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C7C7036-336E-3242-9E8D-4167C8D2913D}"/>
              </a:ext>
            </a:extLst>
          </p:cNvPr>
          <p:cNvCxnSpPr>
            <a:cxnSpLocks/>
          </p:cNvCxnSpPr>
          <p:nvPr/>
        </p:nvCxnSpPr>
        <p:spPr>
          <a:xfrm>
            <a:off x="9215540" y="4296868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A3C3F0D-7EF4-594F-A8BF-BB5DCFAA4A41}"/>
              </a:ext>
            </a:extLst>
          </p:cNvPr>
          <p:cNvCxnSpPr>
            <a:cxnSpLocks/>
          </p:cNvCxnSpPr>
          <p:nvPr/>
        </p:nvCxnSpPr>
        <p:spPr>
          <a:xfrm flipV="1">
            <a:off x="9215540" y="4298710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63FAD64-C318-0748-A654-20FB886EBBF0}"/>
              </a:ext>
            </a:extLst>
          </p:cNvPr>
          <p:cNvCxnSpPr>
            <a:cxnSpLocks/>
          </p:cNvCxnSpPr>
          <p:nvPr/>
        </p:nvCxnSpPr>
        <p:spPr>
          <a:xfrm>
            <a:off x="9215540" y="4621004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65F72C4-0EBB-6F44-99E8-BD2C1C99CEB5}"/>
              </a:ext>
            </a:extLst>
          </p:cNvPr>
          <p:cNvCxnSpPr>
            <a:cxnSpLocks/>
          </p:cNvCxnSpPr>
          <p:nvPr/>
        </p:nvCxnSpPr>
        <p:spPr>
          <a:xfrm flipV="1">
            <a:off x="9215540" y="4298710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FBF48E33-3108-CE4B-996D-A5066BEC58F3}"/>
              </a:ext>
            </a:extLst>
          </p:cNvPr>
          <p:cNvCxnSpPr>
            <a:cxnSpLocks/>
          </p:cNvCxnSpPr>
          <p:nvPr/>
        </p:nvCxnSpPr>
        <p:spPr>
          <a:xfrm flipV="1">
            <a:off x="9215540" y="4622846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B866A91-5A21-F34B-BD24-D6051608783E}"/>
              </a:ext>
            </a:extLst>
          </p:cNvPr>
          <p:cNvCxnSpPr>
            <a:cxnSpLocks/>
          </p:cNvCxnSpPr>
          <p:nvPr/>
        </p:nvCxnSpPr>
        <p:spPr>
          <a:xfrm>
            <a:off x="9215540" y="5274782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FBD4213-85E4-7347-BC14-E888FF922CBE}"/>
              </a:ext>
            </a:extLst>
          </p:cNvPr>
          <p:cNvCxnSpPr>
            <a:cxnSpLocks/>
          </p:cNvCxnSpPr>
          <p:nvPr/>
        </p:nvCxnSpPr>
        <p:spPr>
          <a:xfrm>
            <a:off x="9215540" y="5274782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7F3C0DFB-721E-7741-A0DA-905156DABD5C}"/>
              </a:ext>
            </a:extLst>
          </p:cNvPr>
          <p:cNvCxnSpPr>
            <a:cxnSpLocks/>
          </p:cNvCxnSpPr>
          <p:nvPr/>
        </p:nvCxnSpPr>
        <p:spPr>
          <a:xfrm flipV="1">
            <a:off x="9215540" y="5276624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D850F85-4300-1343-8F1F-B7B7A43AF11A}"/>
              </a:ext>
            </a:extLst>
          </p:cNvPr>
          <p:cNvCxnSpPr>
            <a:cxnSpLocks/>
          </p:cNvCxnSpPr>
          <p:nvPr/>
        </p:nvCxnSpPr>
        <p:spPr>
          <a:xfrm>
            <a:off x="9215540" y="5598918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A1DD77D-D1C9-B54C-B62E-E104AF60B996}"/>
              </a:ext>
            </a:extLst>
          </p:cNvPr>
          <p:cNvCxnSpPr>
            <a:cxnSpLocks/>
          </p:cNvCxnSpPr>
          <p:nvPr/>
        </p:nvCxnSpPr>
        <p:spPr>
          <a:xfrm flipV="1">
            <a:off x="9215540" y="5276624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DCF8B7E-6C89-3746-B5AB-E84FCF04B12F}"/>
              </a:ext>
            </a:extLst>
          </p:cNvPr>
          <p:cNvCxnSpPr>
            <a:cxnSpLocks/>
          </p:cNvCxnSpPr>
          <p:nvPr/>
        </p:nvCxnSpPr>
        <p:spPr>
          <a:xfrm flipV="1">
            <a:off x="9215540" y="5600760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0DEE342-357F-ED4F-926E-EC19577275D6}"/>
              </a:ext>
            </a:extLst>
          </p:cNvPr>
          <p:cNvCxnSpPr>
            <a:cxnSpLocks/>
          </p:cNvCxnSpPr>
          <p:nvPr/>
        </p:nvCxnSpPr>
        <p:spPr>
          <a:xfrm>
            <a:off x="9216892" y="3314904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224F023-DB24-9A49-933B-F2DF605C3C40}"/>
              </a:ext>
            </a:extLst>
          </p:cNvPr>
          <p:cNvCxnSpPr>
            <a:cxnSpLocks/>
          </p:cNvCxnSpPr>
          <p:nvPr/>
        </p:nvCxnSpPr>
        <p:spPr>
          <a:xfrm>
            <a:off x="9216892" y="3314904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8D5E8FE-FA11-1F47-8F98-234074005F4B}"/>
              </a:ext>
            </a:extLst>
          </p:cNvPr>
          <p:cNvCxnSpPr>
            <a:cxnSpLocks/>
          </p:cNvCxnSpPr>
          <p:nvPr/>
        </p:nvCxnSpPr>
        <p:spPr>
          <a:xfrm flipV="1">
            <a:off x="9216892" y="3316746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C343545-45F4-9544-BA32-0B42330D19D2}"/>
              </a:ext>
            </a:extLst>
          </p:cNvPr>
          <p:cNvCxnSpPr>
            <a:cxnSpLocks/>
          </p:cNvCxnSpPr>
          <p:nvPr/>
        </p:nvCxnSpPr>
        <p:spPr>
          <a:xfrm>
            <a:off x="9216892" y="3639040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4C1A6B7-FC4E-BC4F-B5F3-6CBEC1C1DF60}"/>
              </a:ext>
            </a:extLst>
          </p:cNvPr>
          <p:cNvCxnSpPr>
            <a:cxnSpLocks/>
          </p:cNvCxnSpPr>
          <p:nvPr/>
        </p:nvCxnSpPr>
        <p:spPr>
          <a:xfrm flipV="1">
            <a:off x="9216892" y="3316746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BEAB827-BF0F-F047-ADAE-5680444EE7A2}"/>
              </a:ext>
            </a:extLst>
          </p:cNvPr>
          <p:cNvCxnSpPr>
            <a:cxnSpLocks/>
          </p:cNvCxnSpPr>
          <p:nvPr/>
        </p:nvCxnSpPr>
        <p:spPr>
          <a:xfrm flipV="1">
            <a:off x="9216892" y="3640882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320F477D-7F62-CA4F-A4A8-F61BA66D95CF}"/>
              </a:ext>
            </a:extLst>
          </p:cNvPr>
          <p:cNvCxnSpPr>
            <a:cxnSpLocks/>
            <a:stCxn id="42" idx="6"/>
            <a:endCxn id="61" idx="2"/>
          </p:cNvCxnSpPr>
          <p:nvPr/>
        </p:nvCxnSpPr>
        <p:spPr>
          <a:xfrm flipV="1">
            <a:off x="8345937" y="2340264"/>
            <a:ext cx="688751" cy="1944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8465D4C-45CF-184F-934F-9D6F3EACA97E}"/>
              </a:ext>
            </a:extLst>
          </p:cNvPr>
          <p:cNvCxnSpPr>
            <a:cxnSpLocks/>
            <a:stCxn id="49" idx="6"/>
            <a:endCxn id="64" idx="2"/>
          </p:cNvCxnSpPr>
          <p:nvPr/>
        </p:nvCxnSpPr>
        <p:spPr>
          <a:xfrm>
            <a:off x="8345937" y="2668084"/>
            <a:ext cx="688751" cy="6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1345B71-84D6-6A40-8C39-FD0D5D16D6D4}"/>
              </a:ext>
            </a:extLst>
          </p:cNvPr>
          <p:cNvCxnSpPr>
            <a:cxnSpLocks/>
            <a:stCxn id="51" idx="6"/>
            <a:endCxn id="62" idx="2"/>
          </p:cNvCxnSpPr>
          <p:nvPr/>
        </p:nvCxnSpPr>
        <p:spPr>
          <a:xfrm flipV="1">
            <a:off x="8345937" y="2664400"/>
            <a:ext cx="688751" cy="65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0369BF3D-A2F1-9C46-B05C-002A12FD28FE}"/>
              </a:ext>
            </a:extLst>
          </p:cNvPr>
          <p:cNvCxnSpPr>
            <a:cxnSpLocks/>
            <a:stCxn id="50" idx="6"/>
            <a:endCxn id="59" idx="2"/>
          </p:cNvCxnSpPr>
          <p:nvPr/>
        </p:nvCxnSpPr>
        <p:spPr>
          <a:xfrm>
            <a:off x="8345937" y="2992220"/>
            <a:ext cx="688751" cy="258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65CA920-107C-BA43-ABF1-7E7CBDA5C078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8345937" y="2988536"/>
            <a:ext cx="688751" cy="259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41CC5F4-49DC-6F43-ADC8-EB530B025B24}"/>
              </a:ext>
            </a:extLst>
          </p:cNvPr>
          <p:cNvCxnSpPr>
            <a:cxnSpLocks/>
            <a:stCxn id="52" idx="6"/>
            <a:endCxn id="58" idx="2"/>
          </p:cNvCxnSpPr>
          <p:nvPr/>
        </p:nvCxnSpPr>
        <p:spPr>
          <a:xfrm>
            <a:off x="8345937" y="3640492"/>
            <a:ext cx="688751" cy="161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D457015A-0A6F-464B-9C6F-E416783DF3B8}"/>
              </a:ext>
            </a:extLst>
          </p:cNvPr>
          <p:cNvCxnSpPr>
            <a:cxnSpLocks/>
            <a:stCxn id="45" idx="6"/>
            <a:endCxn id="65" idx="2"/>
          </p:cNvCxnSpPr>
          <p:nvPr/>
        </p:nvCxnSpPr>
        <p:spPr>
          <a:xfrm flipV="1">
            <a:off x="8345937" y="3636808"/>
            <a:ext cx="688751" cy="162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16E172B-C3C8-0646-8456-D084FE79B2EE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8345937" y="3964628"/>
            <a:ext cx="688751" cy="64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FF8CC9A-8784-B741-9814-3B476BC7E7F3}"/>
              </a:ext>
            </a:extLst>
          </p:cNvPr>
          <p:cNvCxnSpPr>
            <a:cxnSpLocks/>
            <a:stCxn id="43" idx="6"/>
            <a:endCxn id="66" idx="2"/>
          </p:cNvCxnSpPr>
          <p:nvPr/>
        </p:nvCxnSpPr>
        <p:spPr>
          <a:xfrm flipV="1">
            <a:off x="8345937" y="3960944"/>
            <a:ext cx="688751" cy="64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C3405F2-C0A6-0D4E-B4DA-172FC9D19E1C}"/>
              </a:ext>
            </a:extLst>
          </p:cNvPr>
          <p:cNvCxnSpPr>
            <a:cxnSpLocks/>
            <a:stCxn id="44" idx="6"/>
            <a:endCxn id="60" idx="2"/>
          </p:cNvCxnSpPr>
          <p:nvPr/>
        </p:nvCxnSpPr>
        <p:spPr>
          <a:xfrm>
            <a:off x="8345937" y="4933312"/>
            <a:ext cx="688751" cy="96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4134F47-695D-3F43-B4C6-154EAC342D14}"/>
              </a:ext>
            </a:extLst>
          </p:cNvPr>
          <p:cNvCxnSpPr>
            <a:cxnSpLocks/>
            <a:stCxn id="47" idx="6"/>
            <a:endCxn id="57" idx="2"/>
          </p:cNvCxnSpPr>
          <p:nvPr/>
        </p:nvCxnSpPr>
        <p:spPr>
          <a:xfrm flipV="1">
            <a:off x="8345937" y="4929628"/>
            <a:ext cx="688751" cy="976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A71E1E2-3A49-CF40-B9A2-51AC3D391758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10045182" y="2340264"/>
            <a:ext cx="688074" cy="9686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C635728-3E92-A842-9DF4-F60EDFD5242C}"/>
              </a:ext>
            </a:extLst>
          </p:cNvPr>
          <p:cNvCxnSpPr>
            <a:cxnSpLocks/>
          </p:cNvCxnSpPr>
          <p:nvPr/>
        </p:nvCxnSpPr>
        <p:spPr>
          <a:xfrm flipH="1">
            <a:off x="10045181" y="3307106"/>
            <a:ext cx="700618" cy="974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F95D41FA-F09C-034D-ACB4-590ED6578455}"/>
              </a:ext>
            </a:extLst>
          </p:cNvPr>
          <p:cNvCxnSpPr>
            <a:cxnSpLocks/>
          </p:cNvCxnSpPr>
          <p:nvPr/>
        </p:nvCxnSpPr>
        <p:spPr>
          <a:xfrm flipH="1" flipV="1">
            <a:off x="10045181" y="2664400"/>
            <a:ext cx="700618" cy="966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55065E1-C5AF-1646-8D0C-D3087B36F3BC}"/>
              </a:ext>
            </a:extLst>
          </p:cNvPr>
          <p:cNvCxnSpPr>
            <a:cxnSpLocks/>
          </p:cNvCxnSpPr>
          <p:nvPr/>
        </p:nvCxnSpPr>
        <p:spPr>
          <a:xfrm flipH="1" flipV="1">
            <a:off x="10045181" y="3312672"/>
            <a:ext cx="700618" cy="3185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68B42ACE-4ADD-524D-94F9-E835486E5329}"/>
              </a:ext>
            </a:extLst>
          </p:cNvPr>
          <p:cNvCxnSpPr>
            <a:cxnSpLocks/>
          </p:cNvCxnSpPr>
          <p:nvPr/>
        </p:nvCxnSpPr>
        <p:spPr>
          <a:xfrm flipH="1" flipV="1">
            <a:off x="10045181" y="3636808"/>
            <a:ext cx="700618" cy="3185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8863297-1A10-044B-ABB8-C576D16841AA}"/>
              </a:ext>
            </a:extLst>
          </p:cNvPr>
          <p:cNvCxnSpPr>
            <a:cxnSpLocks/>
          </p:cNvCxnSpPr>
          <p:nvPr/>
        </p:nvCxnSpPr>
        <p:spPr>
          <a:xfrm flipH="1">
            <a:off x="10045181" y="3955378"/>
            <a:ext cx="700618" cy="12983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595566E-D9C7-3B4E-81D6-B2269835EF20}"/>
              </a:ext>
            </a:extLst>
          </p:cNvPr>
          <p:cNvCxnSpPr>
            <a:cxnSpLocks/>
          </p:cNvCxnSpPr>
          <p:nvPr/>
        </p:nvCxnSpPr>
        <p:spPr>
          <a:xfrm flipH="1" flipV="1">
            <a:off x="10045181" y="2988536"/>
            <a:ext cx="700618" cy="12909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483AAFC-A8CC-584C-A6DE-723259B3695C}"/>
              </a:ext>
            </a:extLst>
          </p:cNvPr>
          <p:cNvCxnSpPr>
            <a:cxnSpLocks/>
          </p:cNvCxnSpPr>
          <p:nvPr/>
        </p:nvCxnSpPr>
        <p:spPr>
          <a:xfrm flipH="1">
            <a:off x="10045181" y="4279514"/>
            <a:ext cx="700618" cy="12983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762A7C38-00E6-974B-9683-6B70E8C6428A}"/>
              </a:ext>
            </a:extLst>
          </p:cNvPr>
          <p:cNvCxnSpPr>
            <a:cxnSpLocks/>
          </p:cNvCxnSpPr>
          <p:nvPr/>
        </p:nvCxnSpPr>
        <p:spPr>
          <a:xfrm flipH="1" flipV="1">
            <a:off x="10045181" y="3960944"/>
            <a:ext cx="700618" cy="6427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0053147D-8DDD-C240-9B8D-C51C774577A6}"/>
              </a:ext>
            </a:extLst>
          </p:cNvPr>
          <p:cNvCxnSpPr>
            <a:cxnSpLocks/>
          </p:cNvCxnSpPr>
          <p:nvPr/>
        </p:nvCxnSpPr>
        <p:spPr>
          <a:xfrm flipH="1">
            <a:off x="10045181" y="4603650"/>
            <a:ext cx="700618" cy="1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9702D165-D31B-364B-915E-BF7424205EAA}"/>
              </a:ext>
            </a:extLst>
          </p:cNvPr>
          <p:cNvCxnSpPr>
            <a:cxnSpLocks/>
          </p:cNvCxnSpPr>
          <p:nvPr/>
        </p:nvCxnSpPr>
        <p:spPr>
          <a:xfrm flipH="1">
            <a:off x="10045181" y="4927786"/>
            <a:ext cx="700618" cy="1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94D9804-AECB-D847-B9B3-5F9EBE6002DE}"/>
              </a:ext>
            </a:extLst>
          </p:cNvPr>
          <p:cNvCxnSpPr>
            <a:cxnSpLocks/>
          </p:cNvCxnSpPr>
          <p:nvPr/>
        </p:nvCxnSpPr>
        <p:spPr>
          <a:xfrm flipH="1">
            <a:off x="10045181" y="4927786"/>
            <a:ext cx="700618" cy="974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5DF6E71B-E07B-EB4B-ACCC-C15F5330C92C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>
            <a:off x="4437790" y="1369698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2AA2EEF-E8CF-754B-9BB3-898A90BC1E16}"/>
              </a:ext>
            </a:extLst>
          </p:cNvPr>
          <p:cNvCxnSpPr>
            <a:cxnSpLocks/>
            <a:stCxn id="12" idx="6"/>
            <a:endCxn id="20" idx="1"/>
          </p:cNvCxnSpPr>
          <p:nvPr/>
        </p:nvCxnSpPr>
        <p:spPr>
          <a:xfrm>
            <a:off x="4437790" y="1369698"/>
            <a:ext cx="644057" cy="97240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978F5EDC-83F5-DA4C-AB2D-DD4F78F9B879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4437790" y="1693834"/>
            <a:ext cx="64405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7256E1A2-F865-5845-8A64-4B3A318827B8}"/>
              </a:ext>
            </a:extLst>
          </p:cNvPr>
          <p:cNvCxnSpPr>
            <a:cxnSpLocks/>
            <a:stCxn id="13" idx="6"/>
            <a:endCxn id="19" idx="1"/>
          </p:cNvCxnSpPr>
          <p:nvPr/>
        </p:nvCxnSpPr>
        <p:spPr>
          <a:xfrm>
            <a:off x="4437790" y="1693834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F17DF1CE-15CA-D942-9FF6-94E5E96127DF}"/>
              </a:ext>
            </a:extLst>
          </p:cNvPr>
          <p:cNvCxnSpPr>
            <a:cxnSpLocks/>
            <a:stCxn id="14" idx="6"/>
            <a:endCxn id="19" idx="1"/>
          </p:cNvCxnSpPr>
          <p:nvPr/>
        </p:nvCxnSpPr>
        <p:spPr>
          <a:xfrm>
            <a:off x="4437790" y="2017970"/>
            <a:ext cx="64405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7333DA7C-74E3-2341-9E7B-AD7587CE83EE}"/>
              </a:ext>
            </a:extLst>
          </p:cNvPr>
          <p:cNvCxnSpPr>
            <a:cxnSpLocks/>
            <a:stCxn id="14" idx="6"/>
            <a:endCxn id="21" idx="1"/>
          </p:cNvCxnSpPr>
          <p:nvPr/>
        </p:nvCxnSpPr>
        <p:spPr>
          <a:xfrm>
            <a:off x="4437790" y="2017970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BFDFE62-90A9-294D-8C11-1A4E831694BF}"/>
              </a:ext>
            </a:extLst>
          </p:cNvPr>
          <p:cNvCxnSpPr>
            <a:cxnSpLocks/>
            <a:stCxn id="15" idx="6"/>
            <a:endCxn id="18" idx="1"/>
          </p:cNvCxnSpPr>
          <p:nvPr/>
        </p:nvCxnSpPr>
        <p:spPr>
          <a:xfrm flipV="1">
            <a:off x="4437790" y="1693834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A6859EAA-6B42-2348-A7BF-2B9DF59BFAEE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4437790" y="2342106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0D1AA5B-401D-6346-A11F-104A9AD8F86D}"/>
              </a:ext>
            </a:extLst>
          </p:cNvPr>
          <p:cNvCxnSpPr>
            <a:cxnSpLocks/>
            <a:stCxn id="16" idx="6"/>
            <a:endCxn id="19" idx="1"/>
          </p:cNvCxnSpPr>
          <p:nvPr/>
        </p:nvCxnSpPr>
        <p:spPr>
          <a:xfrm flipV="1">
            <a:off x="4437790" y="2017970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4680727E-3B2B-504F-9926-667CC29C0E20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 flipV="1">
            <a:off x="4437790" y="2342106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439AB223-4C65-3E4D-805D-B44011C4AACA}"/>
              </a:ext>
            </a:extLst>
          </p:cNvPr>
          <p:cNvCxnSpPr>
            <a:cxnSpLocks/>
            <a:stCxn id="17" idx="6"/>
            <a:endCxn id="20" idx="1"/>
          </p:cNvCxnSpPr>
          <p:nvPr/>
        </p:nvCxnSpPr>
        <p:spPr>
          <a:xfrm flipV="1">
            <a:off x="4437790" y="2342106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48A9A778-213C-EB4D-89A3-990F9868ABCF}"/>
              </a:ext>
            </a:extLst>
          </p:cNvPr>
          <p:cNvCxnSpPr>
            <a:cxnSpLocks/>
            <a:stCxn id="17" idx="6"/>
            <a:endCxn id="21" idx="1"/>
          </p:cNvCxnSpPr>
          <p:nvPr/>
        </p:nvCxnSpPr>
        <p:spPr>
          <a:xfrm flipV="1">
            <a:off x="4437790" y="2666242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A614681F-3AAA-D94D-BB15-7EFB6E2E178B}"/>
              </a:ext>
            </a:extLst>
          </p:cNvPr>
          <p:cNvSpPr/>
          <p:nvPr/>
        </p:nvSpPr>
        <p:spPr>
          <a:xfrm>
            <a:off x="4254910" y="3672746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E3E4D60-11AB-0748-9CD0-C60D9F9BD90D}"/>
              </a:ext>
            </a:extLst>
          </p:cNvPr>
          <p:cNvSpPr/>
          <p:nvPr/>
        </p:nvSpPr>
        <p:spPr>
          <a:xfrm>
            <a:off x="4254910" y="399688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E540E340-2FD7-184B-932D-5ECF93B30B72}"/>
              </a:ext>
            </a:extLst>
          </p:cNvPr>
          <p:cNvSpPr/>
          <p:nvPr/>
        </p:nvSpPr>
        <p:spPr>
          <a:xfrm>
            <a:off x="4254910" y="432101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602C629B-5E47-634B-9304-6A1CD3F478F6}"/>
              </a:ext>
            </a:extLst>
          </p:cNvPr>
          <p:cNvSpPr/>
          <p:nvPr/>
        </p:nvSpPr>
        <p:spPr>
          <a:xfrm>
            <a:off x="4254910" y="4645154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333C1F0A-80A2-8F43-8874-57DA2B39A7D1}"/>
              </a:ext>
            </a:extLst>
          </p:cNvPr>
          <p:cNvSpPr/>
          <p:nvPr/>
        </p:nvSpPr>
        <p:spPr>
          <a:xfrm>
            <a:off x="4254910" y="4969290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4BBD2114-F847-C147-A7D2-0268BECC07A5}"/>
              </a:ext>
            </a:extLst>
          </p:cNvPr>
          <p:cNvSpPr/>
          <p:nvPr/>
        </p:nvSpPr>
        <p:spPr>
          <a:xfrm>
            <a:off x="4254910" y="5293426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D6A16D1-F47E-5047-9327-7E546CBD9E7E}"/>
              </a:ext>
            </a:extLst>
          </p:cNvPr>
          <p:cNvSpPr/>
          <p:nvPr/>
        </p:nvSpPr>
        <p:spPr>
          <a:xfrm>
            <a:off x="5081847" y="3996882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2C64293-F064-AF49-99C6-0511ABC87E41}"/>
              </a:ext>
            </a:extLst>
          </p:cNvPr>
          <p:cNvSpPr/>
          <p:nvPr/>
        </p:nvSpPr>
        <p:spPr>
          <a:xfrm>
            <a:off x="5081847" y="4321018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0204D880-050C-994C-AA26-F84D78C27A3C}"/>
              </a:ext>
            </a:extLst>
          </p:cNvPr>
          <p:cNvSpPr/>
          <p:nvPr/>
        </p:nvSpPr>
        <p:spPr>
          <a:xfrm>
            <a:off x="5081847" y="4645154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724BF3C-4656-9745-BB52-7CC8DEE74DB2}"/>
              </a:ext>
            </a:extLst>
          </p:cNvPr>
          <p:cNvSpPr/>
          <p:nvPr/>
        </p:nvSpPr>
        <p:spPr>
          <a:xfrm>
            <a:off x="5081847" y="4969290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B679F3FE-FB93-3244-AA7D-1755B4AFB5E2}"/>
              </a:ext>
            </a:extLst>
          </p:cNvPr>
          <p:cNvCxnSpPr>
            <a:cxnSpLocks/>
            <a:stCxn id="361" idx="6"/>
            <a:endCxn id="367" idx="1"/>
          </p:cNvCxnSpPr>
          <p:nvPr/>
        </p:nvCxnSpPr>
        <p:spPr>
          <a:xfrm>
            <a:off x="4437790" y="3764186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BA92FCF2-E0B6-144F-839E-0E6B5EF042F9}"/>
              </a:ext>
            </a:extLst>
          </p:cNvPr>
          <p:cNvCxnSpPr>
            <a:cxnSpLocks/>
            <a:stCxn id="361" idx="6"/>
            <a:endCxn id="369" idx="1"/>
          </p:cNvCxnSpPr>
          <p:nvPr/>
        </p:nvCxnSpPr>
        <p:spPr>
          <a:xfrm>
            <a:off x="4437790" y="3764186"/>
            <a:ext cx="644057" cy="9724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496A07B-00B1-FD4C-B438-69C1D1DE083B}"/>
              </a:ext>
            </a:extLst>
          </p:cNvPr>
          <p:cNvCxnSpPr>
            <a:cxnSpLocks/>
            <a:stCxn id="362" idx="6"/>
            <a:endCxn id="367" idx="1"/>
          </p:cNvCxnSpPr>
          <p:nvPr/>
        </p:nvCxnSpPr>
        <p:spPr>
          <a:xfrm>
            <a:off x="4437790" y="4088322"/>
            <a:ext cx="64405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F358599-6330-DF47-8808-5BE134B325AF}"/>
              </a:ext>
            </a:extLst>
          </p:cNvPr>
          <p:cNvCxnSpPr>
            <a:cxnSpLocks/>
            <a:stCxn id="362" idx="6"/>
            <a:endCxn id="368" idx="1"/>
          </p:cNvCxnSpPr>
          <p:nvPr/>
        </p:nvCxnSpPr>
        <p:spPr>
          <a:xfrm>
            <a:off x="4437790" y="4088322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B384290-F523-3E4E-892A-239DAFEBBECF}"/>
              </a:ext>
            </a:extLst>
          </p:cNvPr>
          <p:cNvCxnSpPr>
            <a:cxnSpLocks/>
            <a:stCxn id="363" idx="6"/>
            <a:endCxn id="368" idx="1"/>
          </p:cNvCxnSpPr>
          <p:nvPr/>
        </p:nvCxnSpPr>
        <p:spPr>
          <a:xfrm>
            <a:off x="4437790" y="4412458"/>
            <a:ext cx="64405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828BBDCF-A5BC-334D-B784-F8082735FE2C}"/>
              </a:ext>
            </a:extLst>
          </p:cNvPr>
          <p:cNvCxnSpPr>
            <a:cxnSpLocks/>
            <a:stCxn id="363" idx="6"/>
            <a:endCxn id="370" idx="1"/>
          </p:cNvCxnSpPr>
          <p:nvPr/>
        </p:nvCxnSpPr>
        <p:spPr>
          <a:xfrm>
            <a:off x="4437790" y="4412458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E10BD452-AD1C-1043-9E1C-4AF770FE39A5}"/>
              </a:ext>
            </a:extLst>
          </p:cNvPr>
          <p:cNvCxnSpPr>
            <a:cxnSpLocks/>
            <a:stCxn id="364" idx="6"/>
            <a:endCxn id="367" idx="1"/>
          </p:cNvCxnSpPr>
          <p:nvPr/>
        </p:nvCxnSpPr>
        <p:spPr>
          <a:xfrm flipV="1">
            <a:off x="4437790" y="4088322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1FBA5D00-83D6-A747-AD83-AECA109F9FB6}"/>
              </a:ext>
            </a:extLst>
          </p:cNvPr>
          <p:cNvCxnSpPr>
            <a:cxnSpLocks/>
            <a:stCxn id="364" idx="6"/>
            <a:endCxn id="370" idx="1"/>
          </p:cNvCxnSpPr>
          <p:nvPr/>
        </p:nvCxnSpPr>
        <p:spPr>
          <a:xfrm>
            <a:off x="4437790" y="4736594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C147E5C7-EC5B-1E43-AF89-00640B942431}"/>
              </a:ext>
            </a:extLst>
          </p:cNvPr>
          <p:cNvCxnSpPr>
            <a:cxnSpLocks/>
            <a:stCxn id="365" idx="6"/>
            <a:endCxn id="368" idx="1"/>
          </p:cNvCxnSpPr>
          <p:nvPr/>
        </p:nvCxnSpPr>
        <p:spPr>
          <a:xfrm flipV="1">
            <a:off x="4437790" y="4412458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3083D1B1-3FAF-AE4B-B33D-328979CC6E06}"/>
              </a:ext>
            </a:extLst>
          </p:cNvPr>
          <p:cNvCxnSpPr>
            <a:cxnSpLocks/>
            <a:stCxn id="365" idx="6"/>
            <a:endCxn id="369" idx="1"/>
          </p:cNvCxnSpPr>
          <p:nvPr/>
        </p:nvCxnSpPr>
        <p:spPr>
          <a:xfrm flipV="1">
            <a:off x="4437790" y="4736594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AAEA85A9-A4AE-FB43-9FC3-2C3C5ACA8C83}"/>
              </a:ext>
            </a:extLst>
          </p:cNvPr>
          <p:cNvCxnSpPr>
            <a:cxnSpLocks/>
            <a:stCxn id="366" idx="6"/>
            <a:endCxn id="369" idx="1"/>
          </p:cNvCxnSpPr>
          <p:nvPr/>
        </p:nvCxnSpPr>
        <p:spPr>
          <a:xfrm flipV="1">
            <a:off x="4437790" y="4736594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BF07700E-DF57-6443-BC5A-1D34152ED247}"/>
              </a:ext>
            </a:extLst>
          </p:cNvPr>
          <p:cNvCxnSpPr>
            <a:cxnSpLocks/>
            <a:stCxn id="366" idx="6"/>
            <a:endCxn id="370" idx="1"/>
          </p:cNvCxnSpPr>
          <p:nvPr/>
        </p:nvCxnSpPr>
        <p:spPr>
          <a:xfrm flipV="1">
            <a:off x="4437790" y="5060730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2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38740C-EA1A-674B-912F-5636C4B84B5E}"/>
                  </a:ext>
                </a:extLst>
              </p:cNvPr>
              <p:cNvSpPr txBox="1"/>
              <p:nvPr/>
            </p:nvSpPr>
            <p:spPr>
              <a:xfrm>
                <a:off x="659677" y="1062924"/>
                <a:ext cx="200625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38740C-EA1A-674B-912F-5636C4B8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7" y="1062924"/>
                <a:ext cx="2006254" cy="1020472"/>
              </a:xfrm>
              <a:prstGeom prst="rect">
                <a:avLst/>
              </a:prstGeom>
              <a:blipFill>
                <a:blip r:embed="rId2"/>
                <a:stretch>
                  <a:fillRect l="-1887" t="-5000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FDE55D35-00EE-BA4A-AC27-14FFC81AE5EA}"/>
              </a:ext>
            </a:extLst>
          </p:cNvPr>
          <p:cNvSpPr/>
          <p:nvPr/>
        </p:nvSpPr>
        <p:spPr>
          <a:xfrm>
            <a:off x="3871880" y="64272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7EF519-0510-B342-B398-B3B7FADB0F51}"/>
              </a:ext>
            </a:extLst>
          </p:cNvPr>
          <p:cNvSpPr/>
          <p:nvPr/>
        </p:nvSpPr>
        <p:spPr>
          <a:xfrm>
            <a:off x="3871880" y="966864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4F97AE-5CC2-BA40-8DF6-07EFB423E699}"/>
              </a:ext>
            </a:extLst>
          </p:cNvPr>
          <p:cNvSpPr/>
          <p:nvPr/>
        </p:nvSpPr>
        <p:spPr>
          <a:xfrm>
            <a:off x="3871880" y="1291000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4F53A1-01B3-2E40-9C6E-A6757232A2BD}"/>
              </a:ext>
            </a:extLst>
          </p:cNvPr>
          <p:cNvSpPr/>
          <p:nvPr/>
        </p:nvSpPr>
        <p:spPr>
          <a:xfrm>
            <a:off x="3871880" y="1615136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6277E4-8E13-B643-A09E-0A65E7191839}"/>
              </a:ext>
            </a:extLst>
          </p:cNvPr>
          <p:cNvSpPr/>
          <p:nvPr/>
        </p:nvSpPr>
        <p:spPr>
          <a:xfrm>
            <a:off x="3871880" y="1939272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0A11BA-21B4-F34F-ADC7-DAD3C310AAC7}"/>
              </a:ext>
            </a:extLst>
          </p:cNvPr>
          <p:cNvSpPr/>
          <p:nvPr/>
        </p:nvSpPr>
        <p:spPr>
          <a:xfrm>
            <a:off x="3871880" y="2263408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9E3A19-C073-5F4E-8FD7-147BFEFA5FE3}"/>
              </a:ext>
            </a:extLst>
          </p:cNvPr>
          <p:cNvSpPr/>
          <p:nvPr/>
        </p:nvSpPr>
        <p:spPr>
          <a:xfrm>
            <a:off x="4698817" y="966864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28912-3FC6-DC46-8BB5-3CD13428E7B5}"/>
              </a:ext>
            </a:extLst>
          </p:cNvPr>
          <p:cNvSpPr/>
          <p:nvPr/>
        </p:nvSpPr>
        <p:spPr>
          <a:xfrm>
            <a:off x="4698817" y="1291000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E8769-E5EC-9642-8C63-E0B72CDCDDB2}"/>
              </a:ext>
            </a:extLst>
          </p:cNvPr>
          <p:cNvSpPr/>
          <p:nvPr/>
        </p:nvSpPr>
        <p:spPr>
          <a:xfrm>
            <a:off x="4698817" y="1615136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5391AA-F7EF-424E-A7AF-1797577A7451}"/>
              </a:ext>
            </a:extLst>
          </p:cNvPr>
          <p:cNvSpPr/>
          <p:nvPr/>
        </p:nvSpPr>
        <p:spPr>
          <a:xfrm>
            <a:off x="4698817" y="1939272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D32007-46B0-8B4E-B5AA-6D68D8C02589}"/>
              </a:ext>
            </a:extLst>
          </p:cNvPr>
          <p:cNvSpPr/>
          <p:nvPr/>
        </p:nvSpPr>
        <p:spPr>
          <a:xfrm>
            <a:off x="4376789" y="463765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07A982-0941-7349-A3F8-4EFE4E3DB826}"/>
              </a:ext>
            </a:extLst>
          </p:cNvPr>
          <p:cNvSpPr/>
          <p:nvPr/>
        </p:nvSpPr>
        <p:spPr>
          <a:xfrm>
            <a:off x="4376789" y="4961793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21707F-2381-EB4D-8B4B-992FF31A1377}"/>
              </a:ext>
            </a:extLst>
          </p:cNvPr>
          <p:cNvSpPr/>
          <p:nvPr/>
        </p:nvSpPr>
        <p:spPr>
          <a:xfrm>
            <a:off x="4376789" y="52859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EA0048-C1ED-784C-9FC8-BAC89C4F13FA}"/>
              </a:ext>
            </a:extLst>
          </p:cNvPr>
          <p:cNvSpPr/>
          <p:nvPr/>
        </p:nvSpPr>
        <p:spPr>
          <a:xfrm>
            <a:off x="4376789" y="561006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9B4D96-F057-A340-9BD4-6195887F6CEF}"/>
              </a:ext>
            </a:extLst>
          </p:cNvPr>
          <p:cNvSpPr/>
          <p:nvPr/>
        </p:nvSpPr>
        <p:spPr>
          <a:xfrm>
            <a:off x="4376789" y="593420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DBE54-068C-154A-9DA7-D40F5A621AF8}"/>
              </a:ext>
            </a:extLst>
          </p:cNvPr>
          <p:cNvSpPr/>
          <p:nvPr/>
        </p:nvSpPr>
        <p:spPr>
          <a:xfrm>
            <a:off x="4376789" y="625833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2678E8C-9FCD-B54C-AB70-BF1D147EAEEB}"/>
              </a:ext>
            </a:extLst>
          </p:cNvPr>
          <p:cNvSpPr/>
          <p:nvPr/>
        </p:nvSpPr>
        <p:spPr>
          <a:xfrm>
            <a:off x="4376789" y="269656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A17B8-3DFC-994D-BA93-61BE05F61246}"/>
              </a:ext>
            </a:extLst>
          </p:cNvPr>
          <p:cNvSpPr/>
          <p:nvPr/>
        </p:nvSpPr>
        <p:spPr>
          <a:xfrm>
            <a:off x="4376789" y="302070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71F76D-3A91-B54A-8121-CF271425B621}"/>
              </a:ext>
            </a:extLst>
          </p:cNvPr>
          <p:cNvSpPr/>
          <p:nvPr/>
        </p:nvSpPr>
        <p:spPr>
          <a:xfrm>
            <a:off x="4376789" y="334483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78467D-B0E0-594D-AE22-671CA2EBCA17}"/>
              </a:ext>
            </a:extLst>
          </p:cNvPr>
          <p:cNvSpPr/>
          <p:nvPr/>
        </p:nvSpPr>
        <p:spPr>
          <a:xfrm>
            <a:off x="4376789" y="3668973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480A39-D264-8049-B53A-1BD0F3F4CF1A}"/>
              </a:ext>
            </a:extLst>
          </p:cNvPr>
          <p:cNvSpPr/>
          <p:nvPr/>
        </p:nvSpPr>
        <p:spPr>
          <a:xfrm>
            <a:off x="4376789" y="399310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9754CD8-1716-774E-9F6B-203E5D63F3DC}"/>
              </a:ext>
            </a:extLst>
          </p:cNvPr>
          <p:cNvSpPr/>
          <p:nvPr/>
        </p:nvSpPr>
        <p:spPr>
          <a:xfrm>
            <a:off x="4376789" y="431724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10E4DC-B41B-6C4B-9F6E-128419313009}"/>
              </a:ext>
            </a:extLst>
          </p:cNvPr>
          <p:cNvSpPr/>
          <p:nvPr/>
        </p:nvSpPr>
        <p:spPr>
          <a:xfrm>
            <a:off x="5203726" y="4639499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D8E456-6E2B-AD49-AA32-4BD35A1F08E2}"/>
              </a:ext>
            </a:extLst>
          </p:cNvPr>
          <p:cNvSpPr/>
          <p:nvPr/>
        </p:nvSpPr>
        <p:spPr>
          <a:xfrm>
            <a:off x="5203726" y="496363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7F31C0-D15A-4A44-AC36-983A52529F83}"/>
              </a:ext>
            </a:extLst>
          </p:cNvPr>
          <p:cNvSpPr/>
          <p:nvPr/>
        </p:nvSpPr>
        <p:spPr>
          <a:xfrm>
            <a:off x="5203726" y="5287771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43C396-33B8-5942-88DC-9D65A8F08D89}"/>
              </a:ext>
            </a:extLst>
          </p:cNvPr>
          <p:cNvSpPr/>
          <p:nvPr/>
        </p:nvSpPr>
        <p:spPr>
          <a:xfrm>
            <a:off x="5203726" y="561190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FCBB05-B151-6E46-96B8-E49BBD0497EE}"/>
              </a:ext>
            </a:extLst>
          </p:cNvPr>
          <p:cNvSpPr/>
          <p:nvPr/>
        </p:nvSpPr>
        <p:spPr>
          <a:xfrm>
            <a:off x="5203726" y="593604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D407CB8-154C-DC4F-BF47-F9E4A6CCFADF}"/>
              </a:ext>
            </a:extLst>
          </p:cNvPr>
          <p:cNvSpPr/>
          <p:nvPr/>
        </p:nvSpPr>
        <p:spPr>
          <a:xfrm>
            <a:off x="5203726" y="6260179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30F71EE-31AE-0C43-AB00-5359337B2FB8}"/>
              </a:ext>
            </a:extLst>
          </p:cNvPr>
          <p:cNvSpPr/>
          <p:nvPr/>
        </p:nvSpPr>
        <p:spPr>
          <a:xfrm>
            <a:off x="5203726" y="269840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A889C5C-9E4A-A741-8D63-F08F555A0CB2}"/>
              </a:ext>
            </a:extLst>
          </p:cNvPr>
          <p:cNvSpPr/>
          <p:nvPr/>
        </p:nvSpPr>
        <p:spPr>
          <a:xfrm>
            <a:off x="5203726" y="302254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0735F2-5BF5-F444-A998-7244A502A9C7}"/>
              </a:ext>
            </a:extLst>
          </p:cNvPr>
          <p:cNvSpPr/>
          <p:nvPr/>
        </p:nvSpPr>
        <p:spPr>
          <a:xfrm>
            <a:off x="5203726" y="3346679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A6EEF9-BAB4-9E42-B9F9-276CB5C86E0F}"/>
              </a:ext>
            </a:extLst>
          </p:cNvPr>
          <p:cNvSpPr/>
          <p:nvPr/>
        </p:nvSpPr>
        <p:spPr>
          <a:xfrm>
            <a:off x="5203726" y="367081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824FFCB-E15D-324A-80D9-F36D6036F2A9}"/>
              </a:ext>
            </a:extLst>
          </p:cNvPr>
          <p:cNvSpPr/>
          <p:nvPr/>
        </p:nvSpPr>
        <p:spPr>
          <a:xfrm>
            <a:off x="5203726" y="3994951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B6F572-E305-AF42-938A-643E2DBAC032}"/>
              </a:ext>
            </a:extLst>
          </p:cNvPr>
          <p:cNvSpPr/>
          <p:nvPr/>
        </p:nvSpPr>
        <p:spPr>
          <a:xfrm>
            <a:off x="5203726" y="431908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4E7A95-8543-934D-9B0B-59B9227267E8}"/>
              </a:ext>
            </a:extLst>
          </p:cNvPr>
          <p:cNvSpPr/>
          <p:nvPr/>
        </p:nvSpPr>
        <p:spPr>
          <a:xfrm>
            <a:off x="6075357" y="463581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BFB2A7-3EF7-2449-9880-4CA391B9B4E0}"/>
              </a:ext>
            </a:extLst>
          </p:cNvPr>
          <p:cNvSpPr/>
          <p:nvPr/>
        </p:nvSpPr>
        <p:spPr>
          <a:xfrm>
            <a:off x="6075357" y="495995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B03D199-B691-054E-829B-6A5E06185874}"/>
              </a:ext>
            </a:extLst>
          </p:cNvPr>
          <p:cNvSpPr/>
          <p:nvPr/>
        </p:nvSpPr>
        <p:spPr>
          <a:xfrm>
            <a:off x="6075357" y="528408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019EDB-CB45-3942-A4D2-19B14167E488}"/>
              </a:ext>
            </a:extLst>
          </p:cNvPr>
          <p:cNvSpPr/>
          <p:nvPr/>
        </p:nvSpPr>
        <p:spPr>
          <a:xfrm>
            <a:off x="6075357" y="5608223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CE9413-4B69-8044-A944-CE741BC7181D}"/>
              </a:ext>
            </a:extLst>
          </p:cNvPr>
          <p:cNvSpPr/>
          <p:nvPr/>
        </p:nvSpPr>
        <p:spPr>
          <a:xfrm>
            <a:off x="6075357" y="593235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43248FA-BC1D-1343-B880-7E6487BD1BE0}"/>
              </a:ext>
            </a:extLst>
          </p:cNvPr>
          <p:cNvSpPr/>
          <p:nvPr/>
        </p:nvSpPr>
        <p:spPr>
          <a:xfrm>
            <a:off x="6075357" y="625649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4F8672-9765-0646-9A7A-5908A14C492F}"/>
              </a:ext>
            </a:extLst>
          </p:cNvPr>
          <p:cNvSpPr/>
          <p:nvPr/>
        </p:nvSpPr>
        <p:spPr>
          <a:xfrm>
            <a:off x="6075357" y="2694723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F27E6B-EFA0-3345-AE82-EEA52F8B52E8}"/>
              </a:ext>
            </a:extLst>
          </p:cNvPr>
          <p:cNvSpPr/>
          <p:nvPr/>
        </p:nvSpPr>
        <p:spPr>
          <a:xfrm>
            <a:off x="6075357" y="301885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F474489-188C-A44A-B868-C301E2034960}"/>
              </a:ext>
            </a:extLst>
          </p:cNvPr>
          <p:cNvSpPr/>
          <p:nvPr/>
        </p:nvSpPr>
        <p:spPr>
          <a:xfrm>
            <a:off x="6075357" y="334299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3153030-1F91-1043-88CC-483ACB7C7D88}"/>
              </a:ext>
            </a:extLst>
          </p:cNvPr>
          <p:cNvSpPr/>
          <p:nvPr/>
        </p:nvSpPr>
        <p:spPr>
          <a:xfrm>
            <a:off x="6075357" y="366713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8C791CC-6EE7-6542-930E-23E1FD97EE1E}"/>
              </a:ext>
            </a:extLst>
          </p:cNvPr>
          <p:cNvSpPr/>
          <p:nvPr/>
        </p:nvSpPr>
        <p:spPr>
          <a:xfrm>
            <a:off x="6075357" y="399126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BAEFD1F-7FAE-8D4B-9682-303C368F2064}"/>
              </a:ext>
            </a:extLst>
          </p:cNvPr>
          <p:cNvSpPr/>
          <p:nvPr/>
        </p:nvSpPr>
        <p:spPr>
          <a:xfrm>
            <a:off x="6075357" y="4315403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0A3A70-C489-F746-8BE3-356BAAFE151E}"/>
              </a:ext>
            </a:extLst>
          </p:cNvPr>
          <p:cNvSpPr/>
          <p:nvPr/>
        </p:nvSpPr>
        <p:spPr>
          <a:xfrm>
            <a:off x="6902294" y="463765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42297A8-AB8C-EC4B-A4EE-9178CD856764}"/>
              </a:ext>
            </a:extLst>
          </p:cNvPr>
          <p:cNvSpPr/>
          <p:nvPr/>
        </p:nvSpPr>
        <p:spPr>
          <a:xfrm>
            <a:off x="6902294" y="496179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9AC1AB4-760D-C74A-AD14-7EE504816AE6}"/>
              </a:ext>
            </a:extLst>
          </p:cNvPr>
          <p:cNvSpPr/>
          <p:nvPr/>
        </p:nvSpPr>
        <p:spPr>
          <a:xfrm>
            <a:off x="6902294" y="5285929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7A5EFCC-FC5A-6249-B29E-B9B861061FD2}"/>
              </a:ext>
            </a:extLst>
          </p:cNvPr>
          <p:cNvSpPr/>
          <p:nvPr/>
        </p:nvSpPr>
        <p:spPr>
          <a:xfrm>
            <a:off x="6902294" y="561006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A63CAE0-1E0F-2445-8828-DE109F4C8E3B}"/>
              </a:ext>
            </a:extLst>
          </p:cNvPr>
          <p:cNvSpPr/>
          <p:nvPr/>
        </p:nvSpPr>
        <p:spPr>
          <a:xfrm>
            <a:off x="6902294" y="5934201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678C560-6585-4543-AAFA-AF30DF9279AD}"/>
              </a:ext>
            </a:extLst>
          </p:cNvPr>
          <p:cNvSpPr/>
          <p:nvPr/>
        </p:nvSpPr>
        <p:spPr>
          <a:xfrm>
            <a:off x="6902294" y="625833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B2AC55-5E39-614D-8631-315D8E4A4879}"/>
              </a:ext>
            </a:extLst>
          </p:cNvPr>
          <p:cNvSpPr/>
          <p:nvPr/>
        </p:nvSpPr>
        <p:spPr>
          <a:xfrm>
            <a:off x="6902294" y="269656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0DE4D6C-655A-DA40-ABEC-9A8DDE630830}"/>
              </a:ext>
            </a:extLst>
          </p:cNvPr>
          <p:cNvSpPr/>
          <p:nvPr/>
        </p:nvSpPr>
        <p:spPr>
          <a:xfrm>
            <a:off x="6902294" y="3020701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3ADD72B-ACCF-D442-9E18-732186AB5D10}"/>
              </a:ext>
            </a:extLst>
          </p:cNvPr>
          <p:cNvSpPr/>
          <p:nvPr/>
        </p:nvSpPr>
        <p:spPr>
          <a:xfrm>
            <a:off x="6902294" y="334483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B87CC37-ECD5-514C-836E-D099EC64D0AD}"/>
              </a:ext>
            </a:extLst>
          </p:cNvPr>
          <p:cNvSpPr/>
          <p:nvPr/>
        </p:nvSpPr>
        <p:spPr>
          <a:xfrm>
            <a:off x="6902294" y="366897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DCED246-A2C1-F749-BE5B-F73807802609}"/>
              </a:ext>
            </a:extLst>
          </p:cNvPr>
          <p:cNvSpPr/>
          <p:nvPr/>
        </p:nvSpPr>
        <p:spPr>
          <a:xfrm>
            <a:off x="6902294" y="3993109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19956D0-3805-CC49-91FA-1E56DFF9EF06}"/>
              </a:ext>
            </a:extLst>
          </p:cNvPr>
          <p:cNvSpPr/>
          <p:nvPr/>
        </p:nvSpPr>
        <p:spPr>
          <a:xfrm>
            <a:off x="6902294" y="43172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1017433-B535-7947-A10A-A23051AA11AA}"/>
              </a:ext>
            </a:extLst>
          </p:cNvPr>
          <p:cNvSpPr/>
          <p:nvPr/>
        </p:nvSpPr>
        <p:spPr>
          <a:xfrm>
            <a:off x="3549852" y="3663407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0647B58-0B25-2546-9D9C-A1A5DF7212B1}"/>
              </a:ext>
            </a:extLst>
          </p:cNvPr>
          <p:cNvSpPr/>
          <p:nvPr/>
        </p:nvSpPr>
        <p:spPr>
          <a:xfrm>
            <a:off x="3549852" y="3987543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C8EE060-070F-2F4A-BB1C-F44EA609701C}"/>
              </a:ext>
            </a:extLst>
          </p:cNvPr>
          <p:cNvSpPr/>
          <p:nvPr/>
        </p:nvSpPr>
        <p:spPr>
          <a:xfrm>
            <a:off x="3549852" y="4311679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38B1B61-363F-464A-9711-FD8A5CFF85C6}"/>
              </a:ext>
            </a:extLst>
          </p:cNvPr>
          <p:cNvSpPr/>
          <p:nvPr/>
        </p:nvSpPr>
        <p:spPr>
          <a:xfrm>
            <a:off x="3549852" y="4635815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490A3D-BBD0-C14F-A008-975F912214BC}"/>
              </a:ext>
            </a:extLst>
          </p:cNvPr>
          <p:cNvSpPr/>
          <p:nvPr/>
        </p:nvSpPr>
        <p:spPr>
          <a:xfrm>
            <a:off x="3549852" y="4959951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119EBFB-5BF5-0E4A-9218-A913F4053FEC}"/>
              </a:ext>
            </a:extLst>
          </p:cNvPr>
          <p:cNvSpPr/>
          <p:nvPr/>
        </p:nvSpPr>
        <p:spPr>
          <a:xfrm>
            <a:off x="3549852" y="5284087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DE4E28-C667-8749-9C31-C1DD6238CD1E}"/>
              </a:ext>
            </a:extLst>
          </p:cNvPr>
          <p:cNvSpPr/>
          <p:nvPr/>
        </p:nvSpPr>
        <p:spPr>
          <a:xfrm>
            <a:off x="7773925" y="3663407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61C5277-3B87-6645-AA10-1067EB064458}"/>
              </a:ext>
            </a:extLst>
          </p:cNvPr>
          <p:cNvSpPr/>
          <p:nvPr/>
        </p:nvSpPr>
        <p:spPr>
          <a:xfrm>
            <a:off x="7773925" y="3987543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04FC54F-2376-4841-A91F-107DAE99745A}"/>
              </a:ext>
            </a:extLst>
          </p:cNvPr>
          <p:cNvSpPr/>
          <p:nvPr/>
        </p:nvSpPr>
        <p:spPr>
          <a:xfrm>
            <a:off x="7773925" y="4311679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CC150D4-1D5D-3749-A171-9144CEF7A746}"/>
              </a:ext>
            </a:extLst>
          </p:cNvPr>
          <p:cNvSpPr/>
          <p:nvPr/>
        </p:nvSpPr>
        <p:spPr>
          <a:xfrm>
            <a:off x="7773925" y="4635815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84A62B1-0F50-8148-9736-A61CBBE047F2}"/>
              </a:ext>
            </a:extLst>
          </p:cNvPr>
          <p:cNvSpPr/>
          <p:nvPr/>
        </p:nvSpPr>
        <p:spPr>
          <a:xfrm>
            <a:off x="7773925" y="4959951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1436FC9-60F6-1841-8A33-E78AAE3554F0}"/>
              </a:ext>
            </a:extLst>
          </p:cNvPr>
          <p:cNvSpPr/>
          <p:nvPr/>
        </p:nvSpPr>
        <p:spPr>
          <a:xfrm>
            <a:off x="7773925" y="5284087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D2B6965-34DC-8F4A-830D-E844B71013E8}"/>
              </a:ext>
            </a:extLst>
          </p:cNvPr>
          <p:cNvCxnSpPr>
            <a:cxnSpLocks/>
            <a:stCxn id="79" idx="6"/>
            <a:endCxn id="34" idx="2"/>
          </p:cNvCxnSpPr>
          <p:nvPr/>
        </p:nvCxnSpPr>
        <p:spPr>
          <a:xfrm flipV="1">
            <a:off x="3732732" y="2788005"/>
            <a:ext cx="644057" cy="96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D35DAB-B49B-A948-BF08-3EF71806215E}"/>
              </a:ext>
            </a:extLst>
          </p:cNvPr>
          <p:cNvCxnSpPr>
            <a:cxnSpLocks/>
            <a:stCxn id="79" idx="6"/>
            <a:endCxn id="23" idx="2"/>
          </p:cNvCxnSpPr>
          <p:nvPr/>
        </p:nvCxnSpPr>
        <p:spPr>
          <a:xfrm>
            <a:off x="3732732" y="3754847"/>
            <a:ext cx="644057" cy="97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6BF65E-1C25-5240-BCEE-6DC5C3F789E3}"/>
              </a:ext>
            </a:extLst>
          </p:cNvPr>
          <p:cNvCxnSpPr>
            <a:cxnSpLocks/>
            <a:stCxn id="80" idx="6"/>
            <a:endCxn id="35" idx="2"/>
          </p:cNvCxnSpPr>
          <p:nvPr/>
        </p:nvCxnSpPr>
        <p:spPr>
          <a:xfrm flipV="1">
            <a:off x="3732732" y="3112141"/>
            <a:ext cx="644057" cy="96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D620256-C1AD-B54A-8BC9-5FED629D6B6C}"/>
              </a:ext>
            </a:extLst>
          </p:cNvPr>
          <p:cNvCxnSpPr>
            <a:cxnSpLocks/>
            <a:stCxn id="80" idx="6"/>
            <a:endCxn id="37" idx="2"/>
          </p:cNvCxnSpPr>
          <p:nvPr/>
        </p:nvCxnSpPr>
        <p:spPr>
          <a:xfrm flipV="1">
            <a:off x="3732732" y="3760413"/>
            <a:ext cx="644057" cy="31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38B906-274C-9441-BE90-154232DC8045}"/>
              </a:ext>
            </a:extLst>
          </p:cNvPr>
          <p:cNvCxnSpPr>
            <a:cxnSpLocks/>
            <a:stCxn id="81" idx="6"/>
            <a:endCxn id="38" idx="2"/>
          </p:cNvCxnSpPr>
          <p:nvPr/>
        </p:nvCxnSpPr>
        <p:spPr>
          <a:xfrm flipV="1">
            <a:off x="3732732" y="4084549"/>
            <a:ext cx="644057" cy="31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5FA2BC1-315B-6349-BB5A-BD881FCCD7EF}"/>
              </a:ext>
            </a:extLst>
          </p:cNvPr>
          <p:cNvCxnSpPr>
            <a:cxnSpLocks/>
            <a:stCxn id="81" idx="6"/>
            <a:endCxn id="26" idx="2"/>
          </p:cNvCxnSpPr>
          <p:nvPr/>
        </p:nvCxnSpPr>
        <p:spPr>
          <a:xfrm>
            <a:off x="3732732" y="4403119"/>
            <a:ext cx="644057" cy="1298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305FEF-6589-464B-B663-7CD670BA1E2A}"/>
              </a:ext>
            </a:extLst>
          </p:cNvPr>
          <p:cNvCxnSpPr>
            <a:cxnSpLocks/>
            <a:stCxn id="82" idx="6"/>
            <a:endCxn id="36" idx="2"/>
          </p:cNvCxnSpPr>
          <p:nvPr/>
        </p:nvCxnSpPr>
        <p:spPr>
          <a:xfrm flipV="1">
            <a:off x="3732732" y="3436277"/>
            <a:ext cx="644057" cy="1290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ABF8E78-401E-1A40-B591-317E52054B7E}"/>
              </a:ext>
            </a:extLst>
          </p:cNvPr>
          <p:cNvCxnSpPr>
            <a:cxnSpLocks/>
            <a:stCxn id="82" idx="6"/>
            <a:endCxn id="27" idx="2"/>
          </p:cNvCxnSpPr>
          <p:nvPr/>
        </p:nvCxnSpPr>
        <p:spPr>
          <a:xfrm>
            <a:off x="3732732" y="4727255"/>
            <a:ext cx="644057" cy="1298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A4288A0-2CE2-E04F-A4EB-4EA125081A9E}"/>
              </a:ext>
            </a:extLst>
          </p:cNvPr>
          <p:cNvCxnSpPr>
            <a:cxnSpLocks/>
            <a:stCxn id="83" idx="6"/>
            <a:endCxn id="39" idx="2"/>
          </p:cNvCxnSpPr>
          <p:nvPr/>
        </p:nvCxnSpPr>
        <p:spPr>
          <a:xfrm flipV="1">
            <a:off x="3732732" y="4408685"/>
            <a:ext cx="644057" cy="64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5F289BA-7D1A-1E41-B798-6A55AC3E0F6E}"/>
              </a:ext>
            </a:extLst>
          </p:cNvPr>
          <p:cNvCxnSpPr>
            <a:cxnSpLocks/>
            <a:stCxn id="83" idx="6"/>
            <a:endCxn id="24" idx="2"/>
          </p:cNvCxnSpPr>
          <p:nvPr/>
        </p:nvCxnSpPr>
        <p:spPr>
          <a:xfrm>
            <a:off x="3732732" y="5051391"/>
            <a:ext cx="644057" cy="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C367F4A-BE44-6043-A160-8A2AFA79B056}"/>
              </a:ext>
            </a:extLst>
          </p:cNvPr>
          <p:cNvCxnSpPr>
            <a:cxnSpLocks/>
            <a:stCxn id="84" idx="6"/>
            <a:endCxn id="25" idx="2"/>
          </p:cNvCxnSpPr>
          <p:nvPr/>
        </p:nvCxnSpPr>
        <p:spPr>
          <a:xfrm>
            <a:off x="3732732" y="5375527"/>
            <a:ext cx="644057" cy="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9DDEFA-8B2B-F64F-961C-AFCF26DB971A}"/>
              </a:ext>
            </a:extLst>
          </p:cNvPr>
          <p:cNvCxnSpPr>
            <a:cxnSpLocks/>
            <a:stCxn id="84" idx="6"/>
            <a:endCxn id="28" idx="2"/>
          </p:cNvCxnSpPr>
          <p:nvPr/>
        </p:nvCxnSpPr>
        <p:spPr>
          <a:xfrm>
            <a:off x="3732732" y="5375527"/>
            <a:ext cx="644057" cy="97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D939CA-393E-3E47-9514-44A4533A23F2}"/>
              </a:ext>
            </a:extLst>
          </p:cNvPr>
          <p:cNvCxnSpPr>
            <a:cxnSpLocks/>
            <a:stCxn id="34" idx="6"/>
            <a:endCxn id="49" idx="2"/>
          </p:cNvCxnSpPr>
          <p:nvPr/>
        </p:nvCxnSpPr>
        <p:spPr>
          <a:xfrm>
            <a:off x="4559669" y="2788005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F551157-88AB-A44E-9F47-9F05AA649B2F}"/>
              </a:ext>
            </a:extLst>
          </p:cNvPr>
          <p:cNvCxnSpPr>
            <a:cxnSpLocks/>
            <a:stCxn id="34" idx="6"/>
            <a:endCxn id="50" idx="2"/>
          </p:cNvCxnSpPr>
          <p:nvPr/>
        </p:nvCxnSpPr>
        <p:spPr>
          <a:xfrm>
            <a:off x="4559669" y="2788005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17C337-250D-D94A-93CA-57A66FAC538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 flipV="1">
            <a:off x="4559669" y="2789847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3EA84A1-E49A-364D-9A68-C3377CEE7B4B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4559669" y="3112141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72A0ADD-A42E-0F43-9D29-9085E85DE377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4559669" y="2789847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0D04E14-158D-924F-8104-2FA7C55C4FD7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 flipV="1">
            <a:off x="4559669" y="3113983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81A8FC6-793B-0743-9E52-29A85BC93DBC}"/>
              </a:ext>
            </a:extLst>
          </p:cNvPr>
          <p:cNvCxnSpPr>
            <a:cxnSpLocks/>
            <a:stCxn id="48" idx="6"/>
            <a:endCxn id="55" idx="2"/>
          </p:cNvCxnSpPr>
          <p:nvPr/>
        </p:nvCxnSpPr>
        <p:spPr>
          <a:xfrm>
            <a:off x="5386606" y="2789847"/>
            <a:ext cx="688751" cy="1937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61BB8838-F680-594F-B2C7-6182532C0CB0}"/>
              </a:ext>
            </a:extLst>
          </p:cNvPr>
          <p:cNvCxnSpPr>
            <a:cxnSpLocks/>
          </p:cNvCxnSpPr>
          <p:nvPr/>
        </p:nvCxnSpPr>
        <p:spPr>
          <a:xfrm>
            <a:off x="4558317" y="4739449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E342D3-FA05-3140-88FB-36A812E259E3}"/>
              </a:ext>
            </a:extLst>
          </p:cNvPr>
          <p:cNvCxnSpPr>
            <a:cxnSpLocks/>
          </p:cNvCxnSpPr>
          <p:nvPr/>
        </p:nvCxnSpPr>
        <p:spPr>
          <a:xfrm>
            <a:off x="4558317" y="4739449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9EFF7CB-E4D0-5F48-B67C-DB5F464E91BE}"/>
              </a:ext>
            </a:extLst>
          </p:cNvPr>
          <p:cNvCxnSpPr>
            <a:cxnSpLocks/>
          </p:cNvCxnSpPr>
          <p:nvPr/>
        </p:nvCxnSpPr>
        <p:spPr>
          <a:xfrm flipV="1">
            <a:off x="4558317" y="4741291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3774709-CB03-A341-8BD2-FB74CF32D4D9}"/>
              </a:ext>
            </a:extLst>
          </p:cNvPr>
          <p:cNvCxnSpPr>
            <a:cxnSpLocks/>
          </p:cNvCxnSpPr>
          <p:nvPr/>
        </p:nvCxnSpPr>
        <p:spPr>
          <a:xfrm>
            <a:off x="4558317" y="5063585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C127D1F-0F02-0E47-AB74-856F22CE9F96}"/>
              </a:ext>
            </a:extLst>
          </p:cNvPr>
          <p:cNvCxnSpPr>
            <a:cxnSpLocks/>
          </p:cNvCxnSpPr>
          <p:nvPr/>
        </p:nvCxnSpPr>
        <p:spPr>
          <a:xfrm flipV="1">
            <a:off x="4558317" y="4741291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DF71CCE-0029-184E-B23F-B0D2D04A2053}"/>
              </a:ext>
            </a:extLst>
          </p:cNvPr>
          <p:cNvCxnSpPr>
            <a:cxnSpLocks/>
          </p:cNvCxnSpPr>
          <p:nvPr/>
        </p:nvCxnSpPr>
        <p:spPr>
          <a:xfrm flipV="1">
            <a:off x="4558317" y="5065427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09CFBEA-2DFF-994C-865D-F0735F7233F8}"/>
              </a:ext>
            </a:extLst>
          </p:cNvPr>
          <p:cNvCxnSpPr>
            <a:cxnSpLocks/>
          </p:cNvCxnSpPr>
          <p:nvPr/>
        </p:nvCxnSpPr>
        <p:spPr>
          <a:xfrm>
            <a:off x="4558317" y="5717363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EC95A8E-4CAD-A34E-AF58-151242E2297F}"/>
              </a:ext>
            </a:extLst>
          </p:cNvPr>
          <p:cNvCxnSpPr>
            <a:cxnSpLocks/>
          </p:cNvCxnSpPr>
          <p:nvPr/>
        </p:nvCxnSpPr>
        <p:spPr>
          <a:xfrm>
            <a:off x="4558317" y="5717363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C59F028-7A99-F445-A378-ADB6704FD377}"/>
              </a:ext>
            </a:extLst>
          </p:cNvPr>
          <p:cNvCxnSpPr>
            <a:cxnSpLocks/>
          </p:cNvCxnSpPr>
          <p:nvPr/>
        </p:nvCxnSpPr>
        <p:spPr>
          <a:xfrm flipV="1">
            <a:off x="4558317" y="5719205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5703B5F-0B2D-0440-A8ED-4CBA01AF1FAF}"/>
              </a:ext>
            </a:extLst>
          </p:cNvPr>
          <p:cNvCxnSpPr>
            <a:cxnSpLocks/>
          </p:cNvCxnSpPr>
          <p:nvPr/>
        </p:nvCxnSpPr>
        <p:spPr>
          <a:xfrm>
            <a:off x="4558317" y="6041499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042D24-C66C-FF4D-B990-404461205B40}"/>
              </a:ext>
            </a:extLst>
          </p:cNvPr>
          <p:cNvCxnSpPr>
            <a:cxnSpLocks/>
          </p:cNvCxnSpPr>
          <p:nvPr/>
        </p:nvCxnSpPr>
        <p:spPr>
          <a:xfrm flipV="1">
            <a:off x="4558317" y="5719205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7EE3DBB-B3EC-5149-8869-B40C1FECA1AC}"/>
              </a:ext>
            </a:extLst>
          </p:cNvPr>
          <p:cNvCxnSpPr>
            <a:cxnSpLocks/>
          </p:cNvCxnSpPr>
          <p:nvPr/>
        </p:nvCxnSpPr>
        <p:spPr>
          <a:xfrm flipV="1">
            <a:off x="4558317" y="6043341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5FCA85F-4790-9B49-B86D-D6D7D3FBDD09}"/>
              </a:ext>
            </a:extLst>
          </p:cNvPr>
          <p:cNvCxnSpPr>
            <a:cxnSpLocks/>
          </p:cNvCxnSpPr>
          <p:nvPr/>
        </p:nvCxnSpPr>
        <p:spPr>
          <a:xfrm>
            <a:off x="4559669" y="3757485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5176A82-48FD-8B4C-B962-A836E4F1A884}"/>
              </a:ext>
            </a:extLst>
          </p:cNvPr>
          <p:cNvCxnSpPr>
            <a:cxnSpLocks/>
          </p:cNvCxnSpPr>
          <p:nvPr/>
        </p:nvCxnSpPr>
        <p:spPr>
          <a:xfrm>
            <a:off x="4559669" y="3757485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C027F84-A67C-C848-8313-5CB8560B8066}"/>
              </a:ext>
            </a:extLst>
          </p:cNvPr>
          <p:cNvCxnSpPr>
            <a:cxnSpLocks/>
          </p:cNvCxnSpPr>
          <p:nvPr/>
        </p:nvCxnSpPr>
        <p:spPr>
          <a:xfrm flipV="1">
            <a:off x="4559669" y="3759327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F550A1C-CF03-2946-9EEC-46487F0AF995}"/>
              </a:ext>
            </a:extLst>
          </p:cNvPr>
          <p:cNvCxnSpPr>
            <a:cxnSpLocks/>
          </p:cNvCxnSpPr>
          <p:nvPr/>
        </p:nvCxnSpPr>
        <p:spPr>
          <a:xfrm>
            <a:off x="4559669" y="4081621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300AB42-7A1B-604C-8D19-7F008AA30E7D}"/>
              </a:ext>
            </a:extLst>
          </p:cNvPr>
          <p:cNvCxnSpPr>
            <a:cxnSpLocks/>
          </p:cNvCxnSpPr>
          <p:nvPr/>
        </p:nvCxnSpPr>
        <p:spPr>
          <a:xfrm flipV="1">
            <a:off x="4559669" y="3759327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28EB5BE-4F75-8243-AC67-EBAB8641E3B7}"/>
              </a:ext>
            </a:extLst>
          </p:cNvPr>
          <p:cNvCxnSpPr>
            <a:cxnSpLocks/>
          </p:cNvCxnSpPr>
          <p:nvPr/>
        </p:nvCxnSpPr>
        <p:spPr>
          <a:xfrm flipV="1">
            <a:off x="4559669" y="4083463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6EC92C1-63E4-D741-BAD2-CDF5D95A78AA}"/>
              </a:ext>
            </a:extLst>
          </p:cNvPr>
          <p:cNvCxnSpPr>
            <a:cxnSpLocks/>
          </p:cNvCxnSpPr>
          <p:nvPr/>
        </p:nvCxnSpPr>
        <p:spPr>
          <a:xfrm>
            <a:off x="6257561" y="2791323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7BA1FB-0324-854F-8D3B-5B3F0CB61553}"/>
              </a:ext>
            </a:extLst>
          </p:cNvPr>
          <p:cNvCxnSpPr>
            <a:cxnSpLocks/>
          </p:cNvCxnSpPr>
          <p:nvPr/>
        </p:nvCxnSpPr>
        <p:spPr>
          <a:xfrm>
            <a:off x="6257561" y="2791323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73B4959-1865-5443-A818-8A0225EE58E8}"/>
              </a:ext>
            </a:extLst>
          </p:cNvPr>
          <p:cNvCxnSpPr>
            <a:cxnSpLocks/>
          </p:cNvCxnSpPr>
          <p:nvPr/>
        </p:nvCxnSpPr>
        <p:spPr>
          <a:xfrm flipV="1">
            <a:off x="6257561" y="2793165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1C4DB2C-AC3A-9445-B241-B844186DB39B}"/>
              </a:ext>
            </a:extLst>
          </p:cNvPr>
          <p:cNvCxnSpPr>
            <a:cxnSpLocks/>
          </p:cNvCxnSpPr>
          <p:nvPr/>
        </p:nvCxnSpPr>
        <p:spPr>
          <a:xfrm>
            <a:off x="6257561" y="3115459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3B7ECED-6FB1-CA4C-A7FE-9AC0A1211313}"/>
              </a:ext>
            </a:extLst>
          </p:cNvPr>
          <p:cNvCxnSpPr>
            <a:cxnSpLocks/>
          </p:cNvCxnSpPr>
          <p:nvPr/>
        </p:nvCxnSpPr>
        <p:spPr>
          <a:xfrm flipV="1">
            <a:off x="6257561" y="2793165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7866DDD-5992-C242-AA23-8973B48E2F39}"/>
              </a:ext>
            </a:extLst>
          </p:cNvPr>
          <p:cNvCxnSpPr>
            <a:cxnSpLocks/>
          </p:cNvCxnSpPr>
          <p:nvPr/>
        </p:nvCxnSpPr>
        <p:spPr>
          <a:xfrm flipV="1">
            <a:off x="6257561" y="3117301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2839111-4DB3-5A46-9C39-1EFCA6A1B75C}"/>
              </a:ext>
            </a:extLst>
          </p:cNvPr>
          <p:cNvCxnSpPr>
            <a:cxnSpLocks/>
          </p:cNvCxnSpPr>
          <p:nvPr/>
        </p:nvCxnSpPr>
        <p:spPr>
          <a:xfrm>
            <a:off x="6256209" y="4742767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C7C7036-336E-3242-9E8D-4167C8D2913D}"/>
              </a:ext>
            </a:extLst>
          </p:cNvPr>
          <p:cNvCxnSpPr>
            <a:cxnSpLocks/>
          </p:cNvCxnSpPr>
          <p:nvPr/>
        </p:nvCxnSpPr>
        <p:spPr>
          <a:xfrm>
            <a:off x="6256209" y="4742767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A3C3F0D-7EF4-594F-A8BF-BB5DCFAA4A41}"/>
              </a:ext>
            </a:extLst>
          </p:cNvPr>
          <p:cNvCxnSpPr>
            <a:cxnSpLocks/>
          </p:cNvCxnSpPr>
          <p:nvPr/>
        </p:nvCxnSpPr>
        <p:spPr>
          <a:xfrm flipV="1">
            <a:off x="6256209" y="4744609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63FAD64-C318-0748-A654-20FB886EBBF0}"/>
              </a:ext>
            </a:extLst>
          </p:cNvPr>
          <p:cNvCxnSpPr>
            <a:cxnSpLocks/>
          </p:cNvCxnSpPr>
          <p:nvPr/>
        </p:nvCxnSpPr>
        <p:spPr>
          <a:xfrm>
            <a:off x="6256209" y="5066903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65F72C4-0EBB-6F44-99E8-BD2C1C99CEB5}"/>
              </a:ext>
            </a:extLst>
          </p:cNvPr>
          <p:cNvCxnSpPr>
            <a:cxnSpLocks/>
          </p:cNvCxnSpPr>
          <p:nvPr/>
        </p:nvCxnSpPr>
        <p:spPr>
          <a:xfrm flipV="1">
            <a:off x="6256209" y="4744609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FBF48E33-3108-CE4B-996D-A5066BEC58F3}"/>
              </a:ext>
            </a:extLst>
          </p:cNvPr>
          <p:cNvCxnSpPr>
            <a:cxnSpLocks/>
          </p:cNvCxnSpPr>
          <p:nvPr/>
        </p:nvCxnSpPr>
        <p:spPr>
          <a:xfrm flipV="1">
            <a:off x="6256209" y="5068745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B866A91-5A21-F34B-BD24-D6051608783E}"/>
              </a:ext>
            </a:extLst>
          </p:cNvPr>
          <p:cNvCxnSpPr>
            <a:cxnSpLocks/>
          </p:cNvCxnSpPr>
          <p:nvPr/>
        </p:nvCxnSpPr>
        <p:spPr>
          <a:xfrm>
            <a:off x="6256209" y="5720681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FBD4213-85E4-7347-BC14-E888FF922CBE}"/>
              </a:ext>
            </a:extLst>
          </p:cNvPr>
          <p:cNvCxnSpPr>
            <a:cxnSpLocks/>
          </p:cNvCxnSpPr>
          <p:nvPr/>
        </p:nvCxnSpPr>
        <p:spPr>
          <a:xfrm>
            <a:off x="6256209" y="5720681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7F3C0DFB-721E-7741-A0DA-905156DABD5C}"/>
              </a:ext>
            </a:extLst>
          </p:cNvPr>
          <p:cNvCxnSpPr>
            <a:cxnSpLocks/>
          </p:cNvCxnSpPr>
          <p:nvPr/>
        </p:nvCxnSpPr>
        <p:spPr>
          <a:xfrm flipV="1">
            <a:off x="6256209" y="5722523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D850F85-4300-1343-8F1F-B7B7A43AF11A}"/>
              </a:ext>
            </a:extLst>
          </p:cNvPr>
          <p:cNvCxnSpPr>
            <a:cxnSpLocks/>
          </p:cNvCxnSpPr>
          <p:nvPr/>
        </p:nvCxnSpPr>
        <p:spPr>
          <a:xfrm>
            <a:off x="6256209" y="6044817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A1DD77D-D1C9-B54C-B62E-E104AF60B996}"/>
              </a:ext>
            </a:extLst>
          </p:cNvPr>
          <p:cNvCxnSpPr>
            <a:cxnSpLocks/>
          </p:cNvCxnSpPr>
          <p:nvPr/>
        </p:nvCxnSpPr>
        <p:spPr>
          <a:xfrm flipV="1">
            <a:off x="6256209" y="5722523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DCF8B7E-6C89-3746-B5AB-E84FCF04B12F}"/>
              </a:ext>
            </a:extLst>
          </p:cNvPr>
          <p:cNvCxnSpPr>
            <a:cxnSpLocks/>
          </p:cNvCxnSpPr>
          <p:nvPr/>
        </p:nvCxnSpPr>
        <p:spPr>
          <a:xfrm flipV="1">
            <a:off x="6256209" y="6046659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0DEE342-357F-ED4F-926E-EC19577275D6}"/>
              </a:ext>
            </a:extLst>
          </p:cNvPr>
          <p:cNvCxnSpPr>
            <a:cxnSpLocks/>
          </p:cNvCxnSpPr>
          <p:nvPr/>
        </p:nvCxnSpPr>
        <p:spPr>
          <a:xfrm>
            <a:off x="6257561" y="3760803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224F023-DB24-9A49-933B-F2DF605C3C40}"/>
              </a:ext>
            </a:extLst>
          </p:cNvPr>
          <p:cNvCxnSpPr>
            <a:cxnSpLocks/>
          </p:cNvCxnSpPr>
          <p:nvPr/>
        </p:nvCxnSpPr>
        <p:spPr>
          <a:xfrm>
            <a:off x="6257561" y="3760803"/>
            <a:ext cx="644057" cy="65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8D5E8FE-FA11-1F47-8F98-234074005F4B}"/>
              </a:ext>
            </a:extLst>
          </p:cNvPr>
          <p:cNvCxnSpPr>
            <a:cxnSpLocks/>
          </p:cNvCxnSpPr>
          <p:nvPr/>
        </p:nvCxnSpPr>
        <p:spPr>
          <a:xfrm flipV="1">
            <a:off x="6257561" y="3762645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C343545-45F4-9544-BA32-0B42330D19D2}"/>
              </a:ext>
            </a:extLst>
          </p:cNvPr>
          <p:cNvCxnSpPr>
            <a:cxnSpLocks/>
          </p:cNvCxnSpPr>
          <p:nvPr/>
        </p:nvCxnSpPr>
        <p:spPr>
          <a:xfrm>
            <a:off x="6257561" y="4084939"/>
            <a:ext cx="644057" cy="325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4C1A6B7-FC4E-BC4F-B5F3-6CBEC1C1DF60}"/>
              </a:ext>
            </a:extLst>
          </p:cNvPr>
          <p:cNvCxnSpPr>
            <a:cxnSpLocks/>
          </p:cNvCxnSpPr>
          <p:nvPr/>
        </p:nvCxnSpPr>
        <p:spPr>
          <a:xfrm flipV="1">
            <a:off x="6257561" y="3762645"/>
            <a:ext cx="644057" cy="64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BEAB827-BF0F-F047-ADAE-5680444EE7A2}"/>
              </a:ext>
            </a:extLst>
          </p:cNvPr>
          <p:cNvCxnSpPr>
            <a:cxnSpLocks/>
          </p:cNvCxnSpPr>
          <p:nvPr/>
        </p:nvCxnSpPr>
        <p:spPr>
          <a:xfrm flipV="1">
            <a:off x="6257561" y="4086781"/>
            <a:ext cx="644057" cy="32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320F477D-7F62-CA4F-A4A8-F61BA66D95CF}"/>
              </a:ext>
            </a:extLst>
          </p:cNvPr>
          <p:cNvCxnSpPr>
            <a:cxnSpLocks/>
            <a:stCxn id="42" idx="6"/>
            <a:endCxn id="61" idx="2"/>
          </p:cNvCxnSpPr>
          <p:nvPr/>
        </p:nvCxnSpPr>
        <p:spPr>
          <a:xfrm flipV="1">
            <a:off x="5386606" y="2786163"/>
            <a:ext cx="688751" cy="1944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8465D4C-45CF-184F-934F-9D6F3EACA97E}"/>
              </a:ext>
            </a:extLst>
          </p:cNvPr>
          <p:cNvCxnSpPr>
            <a:cxnSpLocks/>
            <a:stCxn id="49" idx="6"/>
            <a:endCxn id="64" idx="2"/>
          </p:cNvCxnSpPr>
          <p:nvPr/>
        </p:nvCxnSpPr>
        <p:spPr>
          <a:xfrm>
            <a:off x="5386606" y="3113983"/>
            <a:ext cx="688751" cy="6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1345B71-84D6-6A40-8C39-FD0D5D16D6D4}"/>
              </a:ext>
            </a:extLst>
          </p:cNvPr>
          <p:cNvCxnSpPr>
            <a:cxnSpLocks/>
            <a:stCxn id="51" idx="6"/>
            <a:endCxn id="62" idx="2"/>
          </p:cNvCxnSpPr>
          <p:nvPr/>
        </p:nvCxnSpPr>
        <p:spPr>
          <a:xfrm flipV="1">
            <a:off x="5386606" y="3110299"/>
            <a:ext cx="688751" cy="65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0369BF3D-A2F1-9C46-B05C-002A12FD28FE}"/>
              </a:ext>
            </a:extLst>
          </p:cNvPr>
          <p:cNvCxnSpPr>
            <a:cxnSpLocks/>
            <a:stCxn id="50" idx="6"/>
            <a:endCxn id="59" idx="2"/>
          </p:cNvCxnSpPr>
          <p:nvPr/>
        </p:nvCxnSpPr>
        <p:spPr>
          <a:xfrm>
            <a:off x="5386606" y="3438119"/>
            <a:ext cx="688751" cy="258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65CA920-107C-BA43-ABF1-7E7CBDA5C078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5386606" y="3434435"/>
            <a:ext cx="688751" cy="259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41CC5F4-49DC-6F43-ADC8-EB530B025B24}"/>
              </a:ext>
            </a:extLst>
          </p:cNvPr>
          <p:cNvCxnSpPr>
            <a:cxnSpLocks/>
            <a:stCxn id="52" idx="6"/>
            <a:endCxn id="58" idx="2"/>
          </p:cNvCxnSpPr>
          <p:nvPr/>
        </p:nvCxnSpPr>
        <p:spPr>
          <a:xfrm>
            <a:off x="5386606" y="4086391"/>
            <a:ext cx="688751" cy="161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D457015A-0A6F-464B-9C6F-E416783DF3B8}"/>
              </a:ext>
            </a:extLst>
          </p:cNvPr>
          <p:cNvCxnSpPr>
            <a:cxnSpLocks/>
            <a:stCxn id="45" idx="6"/>
            <a:endCxn id="65" idx="2"/>
          </p:cNvCxnSpPr>
          <p:nvPr/>
        </p:nvCxnSpPr>
        <p:spPr>
          <a:xfrm flipV="1">
            <a:off x="5386606" y="4082707"/>
            <a:ext cx="688751" cy="162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16E172B-C3C8-0646-8456-D084FE79B2EE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5386606" y="4410527"/>
            <a:ext cx="688751" cy="64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FF8CC9A-8784-B741-9814-3B476BC7E7F3}"/>
              </a:ext>
            </a:extLst>
          </p:cNvPr>
          <p:cNvCxnSpPr>
            <a:cxnSpLocks/>
            <a:stCxn id="43" idx="6"/>
            <a:endCxn id="66" idx="2"/>
          </p:cNvCxnSpPr>
          <p:nvPr/>
        </p:nvCxnSpPr>
        <p:spPr>
          <a:xfrm flipV="1">
            <a:off x="5386606" y="4406843"/>
            <a:ext cx="688751" cy="64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C3405F2-C0A6-0D4E-B4DA-172FC9D19E1C}"/>
              </a:ext>
            </a:extLst>
          </p:cNvPr>
          <p:cNvCxnSpPr>
            <a:cxnSpLocks/>
            <a:stCxn id="44" idx="6"/>
            <a:endCxn id="60" idx="2"/>
          </p:cNvCxnSpPr>
          <p:nvPr/>
        </p:nvCxnSpPr>
        <p:spPr>
          <a:xfrm>
            <a:off x="5386606" y="5379211"/>
            <a:ext cx="688751" cy="96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4134F47-695D-3F43-B4C6-154EAC342D14}"/>
              </a:ext>
            </a:extLst>
          </p:cNvPr>
          <p:cNvCxnSpPr>
            <a:cxnSpLocks/>
            <a:stCxn id="47" idx="6"/>
            <a:endCxn id="57" idx="2"/>
          </p:cNvCxnSpPr>
          <p:nvPr/>
        </p:nvCxnSpPr>
        <p:spPr>
          <a:xfrm flipV="1">
            <a:off x="5386606" y="5375527"/>
            <a:ext cx="688751" cy="976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A71E1E2-3A49-CF40-B9A2-51AC3D391758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7085851" y="2786163"/>
            <a:ext cx="688074" cy="9686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C635728-3E92-A842-9DF4-F60EDFD5242C}"/>
              </a:ext>
            </a:extLst>
          </p:cNvPr>
          <p:cNvCxnSpPr>
            <a:cxnSpLocks/>
          </p:cNvCxnSpPr>
          <p:nvPr/>
        </p:nvCxnSpPr>
        <p:spPr>
          <a:xfrm flipH="1">
            <a:off x="7085850" y="3753005"/>
            <a:ext cx="700618" cy="974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F95D41FA-F09C-034D-ACB4-590ED6578455}"/>
              </a:ext>
            </a:extLst>
          </p:cNvPr>
          <p:cNvCxnSpPr>
            <a:cxnSpLocks/>
          </p:cNvCxnSpPr>
          <p:nvPr/>
        </p:nvCxnSpPr>
        <p:spPr>
          <a:xfrm flipH="1" flipV="1">
            <a:off x="7085850" y="3110299"/>
            <a:ext cx="700618" cy="966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55065E1-C5AF-1646-8D0C-D3087B36F3BC}"/>
              </a:ext>
            </a:extLst>
          </p:cNvPr>
          <p:cNvCxnSpPr>
            <a:cxnSpLocks/>
          </p:cNvCxnSpPr>
          <p:nvPr/>
        </p:nvCxnSpPr>
        <p:spPr>
          <a:xfrm flipH="1" flipV="1">
            <a:off x="7085850" y="3758571"/>
            <a:ext cx="700618" cy="3185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68B42ACE-4ADD-524D-94F9-E835486E5329}"/>
              </a:ext>
            </a:extLst>
          </p:cNvPr>
          <p:cNvCxnSpPr>
            <a:cxnSpLocks/>
          </p:cNvCxnSpPr>
          <p:nvPr/>
        </p:nvCxnSpPr>
        <p:spPr>
          <a:xfrm flipH="1" flipV="1">
            <a:off x="7085850" y="4082707"/>
            <a:ext cx="700618" cy="3185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8863297-1A10-044B-ABB8-C576D16841AA}"/>
              </a:ext>
            </a:extLst>
          </p:cNvPr>
          <p:cNvCxnSpPr>
            <a:cxnSpLocks/>
          </p:cNvCxnSpPr>
          <p:nvPr/>
        </p:nvCxnSpPr>
        <p:spPr>
          <a:xfrm flipH="1">
            <a:off x="7085850" y="4401277"/>
            <a:ext cx="700618" cy="12983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595566E-D9C7-3B4E-81D6-B2269835EF20}"/>
              </a:ext>
            </a:extLst>
          </p:cNvPr>
          <p:cNvCxnSpPr>
            <a:cxnSpLocks/>
          </p:cNvCxnSpPr>
          <p:nvPr/>
        </p:nvCxnSpPr>
        <p:spPr>
          <a:xfrm flipH="1" flipV="1">
            <a:off x="7085850" y="3434435"/>
            <a:ext cx="700618" cy="12909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483AAFC-A8CC-584C-A6DE-723259B3695C}"/>
              </a:ext>
            </a:extLst>
          </p:cNvPr>
          <p:cNvCxnSpPr>
            <a:cxnSpLocks/>
          </p:cNvCxnSpPr>
          <p:nvPr/>
        </p:nvCxnSpPr>
        <p:spPr>
          <a:xfrm flipH="1">
            <a:off x="7085850" y="4725413"/>
            <a:ext cx="700618" cy="12983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762A7C38-00E6-974B-9683-6B70E8C6428A}"/>
              </a:ext>
            </a:extLst>
          </p:cNvPr>
          <p:cNvCxnSpPr>
            <a:cxnSpLocks/>
          </p:cNvCxnSpPr>
          <p:nvPr/>
        </p:nvCxnSpPr>
        <p:spPr>
          <a:xfrm flipH="1" flipV="1">
            <a:off x="7085850" y="4406843"/>
            <a:ext cx="700618" cy="6427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0053147D-8DDD-C240-9B8D-C51C774577A6}"/>
              </a:ext>
            </a:extLst>
          </p:cNvPr>
          <p:cNvCxnSpPr>
            <a:cxnSpLocks/>
          </p:cNvCxnSpPr>
          <p:nvPr/>
        </p:nvCxnSpPr>
        <p:spPr>
          <a:xfrm flipH="1">
            <a:off x="7085850" y="5049549"/>
            <a:ext cx="700618" cy="1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9702D165-D31B-364B-915E-BF7424205EAA}"/>
              </a:ext>
            </a:extLst>
          </p:cNvPr>
          <p:cNvCxnSpPr>
            <a:cxnSpLocks/>
          </p:cNvCxnSpPr>
          <p:nvPr/>
        </p:nvCxnSpPr>
        <p:spPr>
          <a:xfrm flipH="1">
            <a:off x="7085850" y="5373685"/>
            <a:ext cx="700618" cy="1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94D9804-AECB-D847-B9B3-5F9EBE6002DE}"/>
              </a:ext>
            </a:extLst>
          </p:cNvPr>
          <p:cNvCxnSpPr>
            <a:cxnSpLocks/>
          </p:cNvCxnSpPr>
          <p:nvPr/>
        </p:nvCxnSpPr>
        <p:spPr>
          <a:xfrm flipH="1">
            <a:off x="7085850" y="5373685"/>
            <a:ext cx="700618" cy="974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5DF6E71B-E07B-EB4B-ACCC-C15F5330C92C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>
            <a:off x="4054760" y="734168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2AA2EEF-E8CF-754B-9BB3-898A90BC1E16}"/>
              </a:ext>
            </a:extLst>
          </p:cNvPr>
          <p:cNvCxnSpPr>
            <a:cxnSpLocks/>
            <a:stCxn id="12" idx="6"/>
            <a:endCxn id="20" idx="1"/>
          </p:cNvCxnSpPr>
          <p:nvPr/>
        </p:nvCxnSpPr>
        <p:spPr>
          <a:xfrm>
            <a:off x="4054760" y="734168"/>
            <a:ext cx="644057" cy="97240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978F5EDC-83F5-DA4C-AB2D-DD4F78F9B879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4054760" y="1058304"/>
            <a:ext cx="64405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7256E1A2-F865-5845-8A64-4B3A318827B8}"/>
              </a:ext>
            </a:extLst>
          </p:cNvPr>
          <p:cNvCxnSpPr>
            <a:cxnSpLocks/>
            <a:stCxn id="13" idx="6"/>
            <a:endCxn id="19" idx="1"/>
          </p:cNvCxnSpPr>
          <p:nvPr/>
        </p:nvCxnSpPr>
        <p:spPr>
          <a:xfrm>
            <a:off x="4054760" y="1058304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F17DF1CE-15CA-D942-9FF6-94E5E96127DF}"/>
              </a:ext>
            </a:extLst>
          </p:cNvPr>
          <p:cNvCxnSpPr>
            <a:cxnSpLocks/>
            <a:stCxn id="14" idx="6"/>
            <a:endCxn id="19" idx="1"/>
          </p:cNvCxnSpPr>
          <p:nvPr/>
        </p:nvCxnSpPr>
        <p:spPr>
          <a:xfrm>
            <a:off x="4054760" y="1382440"/>
            <a:ext cx="64405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7333DA7C-74E3-2341-9E7B-AD7587CE83EE}"/>
              </a:ext>
            </a:extLst>
          </p:cNvPr>
          <p:cNvCxnSpPr>
            <a:cxnSpLocks/>
            <a:stCxn id="14" idx="6"/>
            <a:endCxn id="21" idx="1"/>
          </p:cNvCxnSpPr>
          <p:nvPr/>
        </p:nvCxnSpPr>
        <p:spPr>
          <a:xfrm>
            <a:off x="4054760" y="1382440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BFDFE62-90A9-294D-8C11-1A4E831694BF}"/>
              </a:ext>
            </a:extLst>
          </p:cNvPr>
          <p:cNvCxnSpPr>
            <a:cxnSpLocks/>
            <a:stCxn id="15" idx="6"/>
            <a:endCxn id="18" idx="1"/>
          </p:cNvCxnSpPr>
          <p:nvPr/>
        </p:nvCxnSpPr>
        <p:spPr>
          <a:xfrm flipV="1">
            <a:off x="4054760" y="1058304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A6859EAA-6B42-2348-A7BF-2B9DF59BFAEE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4054760" y="1706576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0D1AA5B-401D-6346-A11F-104A9AD8F86D}"/>
              </a:ext>
            </a:extLst>
          </p:cNvPr>
          <p:cNvCxnSpPr>
            <a:cxnSpLocks/>
            <a:stCxn id="16" idx="6"/>
            <a:endCxn id="19" idx="1"/>
          </p:cNvCxnSpPr>
          <p:nvPr/>
        </p:nvCxnSpPr>
        <p:spPr>
          <a:xfrm flipV="1">
            <a:off x="4054760" y="1382440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4680727E-3B2B-504F-9926-667CC29C0E20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 flipV="1">
            <a:off x="4054760" y="1706576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439AB223-4C65-3E4D-805D-B44011C4AACA}"/>
              </a:ext>
            </a:extLst>
          </p:cNvPr>
          <p:cNvCxnSpPr>
            <a:cxnSpLocks/>
            <a:stCxn id="17" idx="6"/>
            <a:endCxn id="20" idx="1"/>
          </p:cNvCxnSpPr>
          <p:nvPr/>
        </p:nvCxnSpPr>
        <p:spPr>
          <a:xfrm flipV="1">
            <a:off x="4054760" y="1706576"/>
            <a:ext cx="644057" cy="64827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48A9A778-213C-EB4D-89A3-990F9868ABCF}"/>
              </a:ext>
            </a:extLst>
          </p:cNvPr>
          <p:cNvCxnSpPr>
            <a:cxnSpLocks/>
            <a:stCxn id="17" idx="6"/>
            <a:endCxn id="21" idx="1"/>
          </p:cNvCxnSpPr>
          <p:nvPr/>
        </p:nvCxnSpPr>
        <p:spPr>
          <a:xfrm flipV="1">
            <a:off x="4054760" y="2030712"/>
            <a:ext cx="644057" cy="3241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A614681F-3AAA-D94D-BB15-7EFB6E2E178B}"/>
              </a:ext>
            </a:extLst>
          </p:cNvPr>
          <p:cNvSpPr/>
          <p:nvPr/>
        </p:nvSpPr>
        <p:spPr>
          <a:xfrm>
            <a:off x="6395357" y="576851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E3E4D60-11AB-0748-9CD0-C60D9F9BD90D}"/>
              </a:ext>
            </a:extLst>
          </p:cNvPr>
          <p:cNvSpPr/>
          <p:nvPr/>
        </p:nvSpPr>
        <p:spPr>
          <a:xfrm>
            <a:off x="6395357" y="900987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E540E340-2FD7-184B-932D-5ECF93B30B72}"/>
              </a:ext>
            </a:extLst>
          </p:cNvPr>
          <p:cNvSpPr/>
          <p:nvPr/>
        </p:nvSpPr>
        <p:spPr>
          <a:xfrm>
            <a:off x="6395357" y="1225123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602C629B-5E47-634B-9304-6A1CD3F478F6}"/>
              </a:ext>
            </a:extLst>
          </p:cNvPr>
          <p:cNvSpPr/>
          <p:nvPr/>
        </p:nvSpPr>
        <p:spPr>
          <a:xfrm>
            <a:off x="6395357" y="1549259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333C1F0A-80A2-8F43-8874-57DA2B39A7D1}"/>
              </a:ext>
            </a:extLst>
          </p:cNvPr>
          <p:cNvSpPr/>
          <p:nvPr/>
        </p:nvSpPr>
        <p:spPr>
          <a:xfrm>
            <a:off x="6395357" y="1873395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4BBD2114-F847-C147-A7D2-0268BECC07A5}"/>
              </a:ext>
            </a:extLst>
          </p:cNvPr>
          <p:cNvSpPr/>
          <p:nvPr/>
        </p:nvSpPr>
        <p:spPr>
          <a:xfrm>
            <a:off x="6395357" y="2197531"/>
            <a:ext cx="182880" cy="1828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D6A16D1-F47E-5047-9327-7E546CBD9E7E}"/>
              </a:ext>
            </a:extLst>
          </p:cNvPr>
          <p:cNvSpPr/>
          <p:nvPr/>
        </p:nvSpPr>
        <p:spPr>
          <a:xfrm>
            <a:off x="7222294" y="900987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2C64293-F064-AF49-99C6-0511ABC87E41}"/>
              </a:ext>
            </a:extLst>
          </p:cNvPr>
          <p:cNvSpPr/>
          <p:nvPr/>
        </p:nvSpPr>
        <p:spPr>
          <a:xfrm>
            <a:off x="7222294" y="1225123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0204D880-050C-994C-AA26-F84D78C27A3C}"/>
              </a:ext>
            </a:extLst>
          </p:cNvPr>
          <p:cNvSpPr/>
          <p:nvPr/>
        </p:nvSpPr>
        <p:spPr>
          <a:xfrm>
            <a:off x="7222294" y="1549259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724BF3C-4656-9745-BB52-7CC8DEE74DB2}"/>
              </a:ext>
            </a:extLst>
          </p:cNvPr>
          <p:cNvSpPr/>
          <p:nvPr/>
        </p:nvSpPr>
        <p:spPr>
          <a:xfrm>
            <a:off x="7222294" y="1873395"/>
            <a:ext cx="182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B679F3FE-FB93-3244-AA7D-1755B4AFB5E2}"/>
              </a:ext>
            </a:extLst>
          </p:cNvPr>
          <p:cNvCxnSpPr>
            <a:cxnSpLocks/>
            <a:stCxn id="361" idx="6"/>
            <a:endCxn id="367" idx="1"/>
          </p:cNvCxnSpPr>
          <p:nvPr/>
        </p:nvCxnSpPr>
        <p:spPr>
          <a:xfrm>
            <a:off x="6578237" y="668291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BA92FCF2-E0B6-144F-839E-0E6B5EF042F9}"/>
              </a:ext>
            </a:extLst>
          </p:cNvPr>
          <p:cNvCxnSpPr>
            <a:cxnSpLocks/>
            <a:stCxn id="361" idx="6"/>
            <a:endCxn id="369" idx="1"/>
          </p:cNvCxnSpPr>
          <p:nvPr/>
        </p:nvCxnSpPr>
        <p:spPr>
          <a:xfrm>
            <a:off x="6578237" y="668291"/>
            <a:ext cx="644057" cy="9724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496A07B-00B1-FD4C-B438-69C1D1DE083B}"/>
              </a:ext>
            </a:extLst>
          </p:cNvPr>
          <p:cNvCxnSpPr>
            <a:cxnSpLocks/>
            <a:stCxn id="362" idx="6"/>
            <a:endCxn id="367" idx="1"/>
          </p:cNvCxnSpPr>
          <p:nvPr/>
        </p:nvCxnSpPr>
        <p:spPr>
          <a:xfrm>
            <a:off x="6578237" y="992427"/>
            <a:ext cx="64405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F358599-6330-DF47-8808-5BE134B325AF}"/>
              </a:ext>
            </a:extLst>
          </p:cNvPr>
          <p:cNvCxnSpPr>
            <a:cxnSpLocks/>
            <a:stCxn id="362" idx="6"/>
            <a:endCxn id="368" idx="1"/>
          </p:cNvCxnSpPr>
          <p:nvPr/>
        </p:nvCxnSpPr>
        <p:spPr>
          <a:xfrm>
            <a:off x="6578237" y="992427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B384290-F523-3E4E-892A-239DAFEBBECF}"/>
              </a:ext>
            </a:extLst>
          </p:cNvPr>
          <p:cNvCxnSpPr>
            <a:cxnSpLocks/>
            <a:stCxn id="363" idx="6"/>
            <a:endCxn id="368" idx="1"/>
          </p:cNvCxnSpPr>
          <p:nvPr/>
        </p:nvCxnSpPr>
        <p:spPr>
          <a:xfrm>
            <a:off x="6578237" y="1316563"/>
            <a:ext cx="64405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828BBDCF-A5BC-334D-B784-F8082735FE2C}"/>
              </a:ext>
            </a:extLst>
          </p:cNvPr>
          <p:cNvCxnSpPr>
            <a:cxnSpLocks/>
            <a:stCxn id="363" idx="6"/>
            <a:endCxn id="370" idx="1"/>
          </p:cNvCxnSpPr>
          <p:nvPr/>
        </p:nvCxnSpPr>
        <p:spPr>
          <a:xfrm>
            <a:off x="6578237" y="1316563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E10BD452-AD1C-1043-9E1C-4AF770FE39A5}"/>
              </a:ext>
            </a:extLst>
          </p:cNvPr>
          <p:cNvCxnSpPr>
            <a:cxnSpLocks/>
            <a:stCxn id="364" idx="6"/>
            <a:endCxn id="367" idx="1"/>
          </p:cNvCxnSpPr>
          <p:nvPr/>
        </p:nvCxnSpPr>
        <p:spPr>
          <a:xfrm flipV="1">
            <a:off x="6578237" y="992427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1FBA5D00-83D6-A747-AD83-AECA109F9FB6}"/>
              </a:ext>
            </a:extLst>
          </p:cNvPr>
          <p:cNvCxnSpPr>
            <a:cxnSpLocks/>
            <a:stCxn id="364" idx="6"/>
            <a:endCxn id="370" idx="1"/>
          </p:cNvCxnSpPr>
          <p:nvPr/>
        </p:nvCxnSpPr>
        <p:spPr>
          <a:xfrm>
            <a:off x="6578237" y="1640699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C147E5C7-EC5B-1E43-AF89-00640B942431}"/>
              </a:ext>
            </a:extLst>
          </p:cNvPr>
          <p:cNvCxnSpPr>
            <a:cxnSpLocks/>
            <a:stCxn id="365" idx="6"/>
            <a:endCxn id="368" idx="1"/>
          </p:cNvCxnSpPr>
          <p:nvPr/>
        </p:nvCxnSpPr>
        <p:spPr>
          <a:xfrm flipV="1">
            <a:off x="6578237" y="1316563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3083D1B1-3FAF-AE4B-B33D-328979CC6E06}"/>
              </a:ext>
            </a:extLst>
          </p:cNvPr>
          <p:cNvCxnSpPr>
            <a:cxnSpLocks/>
            <a:stCxn id="365" idx="6"/>
            <a:endCxn id="369" idx="1"/>
          </p:cNvCxnSpPr>
          <p:nvPr/>
        </p:nvCxnSpPr>
        <p:spPr>
          <a:xfrm flipV="1">
            <a:off x="6578237" y="1640699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AAEA85A9-A4AE-FB43-9FC3-2C3C5ACA8C83}"/>
              </a:ext>
            </a:extLst>
          </p:cNvPr>
          <p:cNvCxnSpPr>
            <a:cxnSpLocks/>
            <a:stCxn id="366" idx="6"/>
            <a:endCxn id="369" idx="1"/>
          </p:cNvCxnSpPr>
          <p:nvPr/>
        </p:nvCxnSpPr>
        <p:spPr>
          <a:xfrm flipV="1">
            <a:off x="6578237" y="1640699"/>
            <a:ext cx="644057" cy="64827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BF07700E-DF57-6443-BC5A-1D34152ED247}"/>
              </a:ext>
            </a:extLst>
          </p:cNvPr>
          <p:cNvCxnSpPr>
            <a:cxnSpLocks/>
            <a:stCxn id="366" idx="6"/>
            <a:endCxn id="370" idx="1"/>
          </p:cNvCxnSpPr>
          <p:nvPr/>
        </p:nvCxnSpPr>
        <p:spPr>
          <a:xfrm flipV="1">
            <a:off x="6578237" y="1964835"/>
            <a:ext cx="644057" cy="32413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A5323A34-4C9F-E14A-AAF1-71A80B481A02}"/>
              </a:ext>
            </a:extLst>
          </p:cNvPr>
          <p:cNvGrpSpPr/>
          <p:nvPr/>
        </p:nvGrpSpPr>
        <p:grpSpPr>
          <a:xfrm>
            <a:off x="828947" y="3985757"/>
            <a:ext cx="2467632" cy="832938"/>
            <a:chOff x="2525863" y="3316356"/>
            <a:chExt cx="2467632" cy="832938"/>
          </a:xfrm>
        </p:grpSpPr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463E6273-5309-194C-9E39-DC3BDAF478C7}"/>
                </a:ext>
              </a:extLst>
            </p:cNvPr>
            <p:cNvCxnSpPr>
              <a:cxnSpLocks/>
            </p:cNvCxnSpPr>
            <p:nvPr/>
          </p:nvCxnSpPr>
          <p:spPr>
            <a:xfrm>
              <a:off x="2652403" y="3499074"/>
              <a:ext cx="322029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252FCFF6-F0AC-3D4F-B9C9-76DBFEA0C1B6}"/>
                    </a:ext>
                  </a:extLst>
                </p:cNvPr>
                <p:cNvSpPr txBox="1"/>
                <p:nvPr/>
              </p:nvSpPr>
              <p:spPr>
                <a:xfrm>
                  <a:off x="2525863" y="3316356"/>
                  <a:ext cx="2467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        </a:t>
                  </a:r>
                  <a:r>
                    <a:rPr lang="en-US" altLang="zh-CN" dirty="0"/>
                    <a:t>,</a:t>
                  </a:r>
                  <a:r>
                    <a:rPr lang="zh-CN" altLang="en-US" dirty="0"/>
                    <a:t>        </a:t>
                  </a:r>
                  <a:r>
                    <a:rPr lang="en-US" altLang="zh-CN" dirty="0"/>
                    <a:t>: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252FCFF6-F0AC-3D4F-B9C9-76DBFEA0C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863" y="3316356"/>
                  <a:ext cx="246763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A75DD97D-F1A2-1D46-ABC9-B5C384FF9AF4}"/>
                </a:ext>
              </a:extLst>
            </p:cNvPr>
            <p:cNvSpPr/>
            <p:nvPr/>
          </p:nvSpPr>
          <p:spPr>
            <a:xfrm>
              <a:off x="3139315" y="3407796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18EA3D8E-EC7D-A14B-803D-C36D8E0EA8DA}"/>
                </a:ext>
              </a:extLst>
            </p:cNvPr>
            <p:cNvCxnSpPr>
              <a:cxnSpLocks/>
            </p:cNvCxnSpPr>
            <p:nvPr/>
          </p:nvCxnSpPr>
          <p:spPr>
            <a:xfrm>
              <a:off x="2652403" y="3965018"/>
              <a:ext cx="322029" cy="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8FE145B0-6644-F348-8696-CD909CCBA0C3}"/>
                </a:ext>
              </a:extLst>
            </p:cNvPr>
            <p:cNvSpPr/>
            <p:nvPr/>
          </p:nvSpPr>
          <p:spPr>
            <a:xfrm>
              <a:off x="3139315" y="3873740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0E316B58-6BE0-B541-83DF-398F2DD0F085}"/>
                    </a:ext>
                  </a:extLst>
                </p:cNvPr>
                <p:cNvSpPr txBox="1"/>
                <p:nvPr/>
              </p:nvSpPr>
              <p:spPr>
                <a:xfrm>
                  <a:off x="2525863" y="3779962"/>
                  <a:ext cx="2467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        </a:t>
                  </a:r>
                  <a:r>
                    <a:rPr lang="en-US" altLang="zh-CN" dirty="0"/>
                    <a:t>,</a:t>
                  </a:r>
                  <a:r>
                    <a:rPr lang="zh-CN" altLang="en-US" dirty="0"/>
                    <a:t>        </a:t>
                  </a:r>
                  <a:r>
                    <a:rPr lang="en-US" altLang="zh-CN" dirty="0"/>
                    <a:t>: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0E316B58-6BE0-B541-83DF-398F2DD0F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863" y="3779962"/>
                  <a:ext cx="246763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6B6F357B-A3FF-CC45-A3E6-1278D0B05091}"/>
                  </a:ext>
                </a:extLst>
              </p:cNvPr>
              <p:cNvSpPr txBox="1"/>
              <p:nvPr/>
            </p:nvSpPr>
            <p:spPr>
              <a:xfrm>
                <a:off x="3080132" y="3532471"/>
                <a:ext cx="467692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6B6F357B-A3FF-CC45-A3E6-1278D0B0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32" y="3532471"/>
                <a:ext cx="467692" cy="20928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56D496C-DB3A-C743-8060-EB88209549FE}"/>
                  </a:ext>
                </a:extLst>
              </p:cNvPr>
              <p:cNvSpPr txBox="1"/>
              <p:nvPr/>
            </p:nvSpPr>
            <p:spPr>
              <a:xfrm>
                <a:off x="7962731" y="3515342"/>
                <a:ext cx="467692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56D496C-DB3A-C743-8060-EB882095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731" y="3515342"/>
                <a:ext cx="467692" cy="2092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A225ED20-F490-F14E-905E-8DD9CCD1D3F8}"/>
                  </a:ext>
                </a:extLst>
              </p:cNvPr>
              <p:cNvSpPr txBox="1"/>
              <p:nvPr/>
            </p:nvSpPr>
            <p:spPr>
              <a:xfrm>
                <a:off x="3404188" y="508223"/>
                <a:ext cx="467692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A225ED20-F490-F14E-905E-8DD9CCD1D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88" y="508223"/>
                <a:ext cx="467692" cy="20928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A63E1438-4057-B547-B529-F1F0FEEA3FC7}"/>
                  </a:ext>
                </a:extLst>
              </p:cNvPr>
              <p:cNvSpPr txBox="1"/>
              <p:nvPr/>
            </p:nvSpPr>
            <p:spPr>
              <a:xfrm>
                <a:off x="5932951" y="408962"/>
                <a:ext cx="467692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A63E1438-4057-B547-B529-F1F0FEEA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951" y="408962"/>
                <a:ext cx="467692" cy="20928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ECBD2DBA-179A-124F-9BC4-C8228147C2CB}"/>
                  </a:ext>
                </a:extLst>
              </p:cNvPr>
              <p:cNvSpPr txBox="1"/>
              <p:nvPr/>
            </p:nvSpPr>
            <p:spPr>
              <a:xfrm>
                <a:off x="4924286" y="825401"/>
                <a:ext cx="445057" cy="1426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ECBD2DBA-179A-124F-9BC4-C8228147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86" y="825401"/>
                <a:ext cx="445057" cy="14260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21947C18-43B8-EB43-8C9A-BD4FD4C7BC9A}"/>
                  </a:ext>
                </a:extLst>
              </p:cNvPr>
              <p:cNvSpPr txBox="1"/>
              <p:nvPr/>
            </p:nvSpPr>
            <p:spPr>
              <a:xfrm>
                <a:off x="7420308" y="760864"/>
                <a:ext cx="445057" cy="1426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21947C18-43B8-EB43-8C9A-BD4FD4C7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308" y="760864"/>
                <a:ext cx="445057" cy="14260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756097F-E072-0140-92F2-9237751CA6F8}"/>
                  </a:ext>
                </a:extLst>
              </p:cNvPr>
              <p:cNvSpPr txBox="1"/>
              <p:nvPr/>
            </p:nvSpPr>
            <p:spPr>
              <a:xfrm>
                <a:off x="2868619" y="-1434"/>
                <a:ext cx="30163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Belief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message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check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endParaRPr lang="en-US" dirty="0"/>
              </a:p>
            </p:txBody>
          </p:sp>
        </mc:Choice>
        <mc:Fallback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756097F-E072-0140-92F2-9237751C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19" y="-1434"/>
                <a:ext cx="3016339" cy="646331"/>
              </a:xfrm>
              <a:prstGeom prst="rect">
                <a:avLst/>
              </a:prstGeom>
              <a:blipFill>
                <a:blip r:embed="rId11"/>
                <a:stretch>
                  <a:fillRect l="-1681" t="-3922" r="-84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73C320ED-10AB-E541-AD03-BC82966616CF}"/>
                  </a:ext>
                </a:extLst>
              </p:cNvPr>
              <p:cNvSpPr txBox="1"/>
              <p:nvPr/>
            </p:nvSpPr>
            <p:spPr>
              <a:xfrm>
                <a:off x="5839146" y="0"/>
                <a:ext cx="30163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Belief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message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check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endParaRPr lang="en-US" dirty="0"/>
              </a:p>
            </p:txBody>
          </p:sp>
        </mc:Choice>
        <mc:Fallback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73C320ED-10AB-E541-AD03-BC829666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46" y="0"/>
                <a:ext cx="3016339" cy="646331"/>
              </a:xfrm>
              <a:prstGeom prst="rect">
                <a:avLst/>
              </a:prstGeom>
              <a:blipFill>
                <a:blip r:embed="rId12"/>
                <a:stretch>
                  <a:fillRect l="-1681" t="-1961" r="-42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41DC7E72-A85F-E949-9882-EFF9A7562EB2}"/>
              </a:ext>
            </a:extLst>
          </p:cNvPr>
          <p:cNvCxnSpPr/>
          <p:nvPr/>
        </p:nvCxnSpPr>
        <p:spPr>
          <a:xfrm>
            <a:off x="4468229" y="2263408"/>
            <a:ext cx="0" cy="3135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9A5FF1BC-754F-BA48-970A-15014DC154FB}"/>
              </a:ext>
            </a:extLst>
          </p:cNvPr>
          <p:cNvCxnSpPr/>
          <p:nvPr/>
        </p:nvCxnSpPr>
        <p:spPr>
          <a:xfrm>
            <a:off x="6993734" y="2263408"/>
            <a:ext cx="0" cy="3135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3D6AEB60-8E0D-2E4A-BC4B-42944F81E668}"/>
              </a:ext>
            </a:extLst>
          </p:cNvPr>
          <p:cNvSpPr txBox="1"/>
          <p:nvPr/>
        </p:nvSpPr>
        <p:spPr>
          <a:xfrm>
            <a:off x="792295" y="597532"/>
            <a:ext cx="20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Parity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3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78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Sui</dc:creator>
  <cp:lastModifiedBy>Yang Sui</cp:lastModifiedBy>
  <cp:revision>5</cp:revision>
  <dcterms:created xsi:type="dcterms:W3CDTF">2021-08-28T17:24:25Z</dcterms:created>
  <dcterms:modified xsi:type="dcterms:W3CDTF">2021-09-01T04:04:33Z</dcterms:modified>
</cp:coreProperties>
</file>