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8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1"/>
    <a:srgbClr val="000037"/>
    <a:srgbClr val="5862ED"/>
    <a:srgbClr val="FC5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F8C7-4E12-BD4C-869A-41FE065AE8BF}" v="149" dt="2025-10-20T14:10:3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/>
    <p:restoredTop sz="94773"/>
  </p:normalViewPr>
  <p:slideViewPr>
    <p:cSldViewPr snapToGrid="0" snapToObjects="1">
      <p:cViewPr varScale="1">
        <p:scale>
          <a:sx n="117" d="100"/>
          <a:sy n="117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Jousset" userId="cb1de593be343e4f" providerId="LiveId" clId="{CDCCC004-A12E-5196-AD20-D43EE67DA42B}"/>
    <pc:docChg chg="undo redo custSel addSld delSld modSld sldOrd">
      <pc:chgData name="Alexandre Jousset" userId="cb1de593be343e4f" providerId="LiveId" clId="{CDCCC004-A12E-5196-AD20-D43EE67DA42B}" dt="2025-10-20T14:10:34.395" v="507" actId="1076"/>
      <pc:docMkLst>
        <pc:docMk/>
      </pc:docMkLst>
      <pc:sldChg chg="addSp delSp modSp mod">
        <pc:chgData name="Alexandre Jousset" userId="cb1de593be343e4f" providerId="LiveId" clId="{CDCCC004-A12E-5196-AD20-D43EE67DA42B}" dt="2025-10-20T13:33:30.663" v="82" actId="20577"/>
        <pc:sldMkLst>
          <pc:docMk/>
          <pc:sldMk cId="655422444" sldId="262"/>
        </pc:sldMkLst>
        <pc:spChg chg="add del mod">
          <ac:chgData name="Alexandre Jousset" userId="cb1de593be343e4f" providerId="LiveId" clId="{CDCCC004-A12E-5196-AD20-D43EE67DA42B}" dt="2025-10-20T13:30:01.700" v="55"/>
          <ac:spMkLst>
            <pc:docMk/>
            <pc:sldMk cId="655422444" sldId="262"/>
            <ac:spMk id="3" creationId="{00000000-0000-0000-0000-000000000000}"/>
          </ac:spMkLst>
        </pc:spChg>
        <pc:spChg chg="add">
          <ac:chgData name="Alexandre Jousset" userId="cb1de593be343e4f" providerId="LiveId" clId="{CDCCC004-A12E-5196-AD20-D43EE67DA42B}" dt="2025-10-20T13:29:50.333" v="48"/>
          <ac:spMkLst>
            <pc:docMk/>
            <pc:sldMk cId="655422444" sldId="262"/>
            <ac:spMk id="4" creationId="{7B4D9E28-0236-7444-14C2-200F5A61BBA1}"/>
          </ac:spMkLst>
        </pc:spChg>
        <pc:spChg chg="add mod">
          <ac:chgData name="Alexandre Jousset" userId="cb1de593be343e4f" providerId="LiveId" clId="{CDCCC004-A12E-5196-AD20-D43EE67DA42B}" dt="2025-10-20T13:29:55.494" v="51"/>
          <ac:spMkLst>
            <pc:docMk/>
            <pc:sldMk cId="655422444" sldId="262"/>
            <ac:spMk id="5" creationId="{90775B4D-9E3D-C1A9-F989-E20F08A6B871}"/>
          </ac:spMkLst>
        </pc:spChg>
        <pc:spChg chg="add">
          <ac:chgData name="Alexandre Jousset" userId="cb1de593be343e4f" providerId="LiveId" clId="{CDCCC004-A12E-5196-AD20-D43EE67DA42B}" dt="2025-10-20T13:29:59.145" v="53"/>
          <ac:spMkLst>
            <pc:docMk/>
            <pc:sldMk cId="655422444" sldId="262"/>
            <ac:spMk id="6" creationId="{E8B37F4F-BFF9-2B3E-F7A2-033E45B86149}"/>
          </ac:spMkLst>
        </pc:spChg>
        <pc:spChg chg="add mod">
          <ac:chgData name="Alexandre Jousset" userId="cb1de593be343e4f" providerId="LiveId" clId="{CDCCC004-A12E-5196-AD20-D43EE67DA42B}" dt="2025-10-20T13:33:30.663" v="82" actId="20577"/>
          <ac:spMkLst>
            <pc:docMk/>
            <pc:sldMk cId="655422444" sldId="262"/>
            <ac:spMk id="7" creationId="{F28DA904-4C31-9535-735F-C43CC3D98EC9}"/>
          </ac:spMkLst>
        </pc:spChg>
      </pc:sldChg>
      <pc:sldChg chg="modSp mod">
        <pc:chgData name="Alexandre Jousset" userId="cb1de593be343e4f" providerId="LiveId" clId="{CDCCC004-A12E-5196-AD20-D43EE67DA42B}" dt="2025-10-20T13:26:02.505" v="47" actId="27636"/>
        <pc:sldMkLst>
          <pc:docMk/>
          <pc:sldMk cId="1258816840" sldId="263"/>
        </pc:sldMkLst>
        <pc:spChg chg="mod">
          <ac:chgData name="Alexandre Jousset" userId="cb1de593be343e4f" providerId="LiveId" clId="{CDCCC004-A12E-5196-AD20-D43EE67DA42B}" dt="2025-10-20T13:26:02.505" v="47" actId="27636"/>
          <ac:spMkLst>
            <pc:docMk/>
            <pc:sldMk cId="1258816840" sldId="263"/>
            <ac:spMk id="2" creationId="{8E4115D9-88B8-D181-6B5D-4D3F21D70552}"/>
          </ac:spMkLst>
        </pc:spChg>
      </pc:sldChg>
      <pc:sldChg chg="addSp delSp modSp mod">
        <pc:chgData name="Alexandre Jousset" userId="cb1de593be343e4f" providerId="LiveId" clId="{CDCCC004-A12E-5196-AD20-D43EE67DA42B}" dt="2025-10-20T13:35:30.522" v="109" actId="1076"/>
        <pc:sldMkLst>
          <pc:docMk/>
          <pc:sldMk cId="514103533" sldId="264"/>
        </pc:sldMkLst>
        <pc:spChg chg="add">
          <ac:chgData name="Alexandre Jousset" userId="cb1de593be343e4f" providerId="LiveId" clId="{CDCCC004-A12E-5196-AD20-D43EE67DA42B}" dt="2025-10-20T13:33:59.746" v="83"/>
          <ac:spMkLst>
            <pc:docMk/>
            <pc:sldMk cId="514103533" sldId="264"/>
            <ac:spMk id="2" creationId="{0FD5B028-9C1E-2126-9B99-15CECC9CA1C2}"/>
          </ac:spMkLst>
        </pc:spChg>
        <pc:spChg chg="del mod">
          <ac:chgData name="Alexandre Jousset" userId="cb1de593be343e4f" providerId="LiveId" clId="{CDCCC004-A12E-5196-AD20-D43EE67DA42B}" dt="2025-10-20T13:34:02.119" v="85"/>
          <ac:spMkLst>
            <pc:docMk/>
            <pc:sldMk cId="514103533" sldId="264"/>
            <ac:spMk id="3" creationId="{3EAA2A93-C375-88F2-A282-FB4675A10E0F}"/>
          </ac:spMkLst>
        </pc:spChg>
        <pc:spChg chg="add mod">
          <ac:chgData name="Alexandre Jousset" userId="cb1de593be343e4f" providerId="LiveId" clId="{CDCCC004-A12E-5196-AD20-D43EE67DA42B}" dt="2025-10-20T13:34:35.487" v="101" actId="1076"/>
          <ac:spMkLst>
            <pc:docMk/>
            <pc:sldMk cId="514103533" sldId="264"/>
            <ac:spMk id="4" creationId="{C1850A97-70DE-0513-5F74-FA300FBB1E2A}"/>
          </ac:spMkLst>
        </pc:spChg>
        <pc:picChg chg="add mod">
          <ac:chgData name="Alexandre Jousset" userId="cb1de593be343e4f" providerId="LiveId" clId="{CDCCC004-A12E-5196-AD20-D43EE67DA42B}" dt="2025-10-20T13:35:11.239" v="104" actId="1076"/>
          <ac:picMkLst>
            <pc:docMk/>
            <pc:sldMk cId="514103533" sldId="264"/>
            <ac:picMk id="5" creationId="{3D3925CE-8388-5A98-3050-93899C6EE911}"/>
          </ac:picMkLst>
        </pc:picChg>
        <pc:picChg chg="add mod">
          <ac:chgData name="Alexandre Jousset" userId="cb1de593be343e4f" providerId="LiveId" clId="{CDCCC004-A12E-5196-AD20-D43EE67DA42B}" dt="2025-10-20T13:35:30.522" v="109" actId="1076"/>
          <ac:picMkLst>
            <pc:docMk/>
            <pc:sldMk cId="514103533" sldId="264"/>
            <ac:picMk id="6" creationId="{CB4B223D-1821-1C92-BB5D-1E4BC750A485}"/>
          </ac:picMkLst>
        </pc:picChg>
      </pc:sldChg>
      <pc:sldChg chg="addSp delSp modSp add del mod delAnim">
        <pc:chgData name="Alexandre Jousset" userId="cb1de593be343e4f" providerId="LiveId" clId="{CDCCC004-A12E-5196-AD20-D43EE67DA42B}" dt="2025-10-20T13:40:32.645" v="127" actId="1076"/>
        <pc:sldMkLst>
          <pc:docMk/>
          <pc:sldMk cId="3987729938" sldId="265"/>
        </pc:sldMkLst>
        <pc:spChg chg="del">
          <ac:chgData name="Alexandre Jousset" userId="cb1de593be343e4f" providerId="LiveId" clId="{CDCCC004-A12E-5196-AD20-D43EE67DA42B}" dt="2025-10-20T13:39:47.127" v="119" actId="478"/>
          <ac:spMkLst>
            <pc:docMk/>
            <pc:sldMk cId="3987729938" sldId="265"/>
            <ac:spMk id="2" creationId="{253E6F04-3FE5-B6FA-62FB-6A598C126E12}"/>
          </ac:spMkLst>
        </pc:spChg>
        <pc:spChg chg="add del mod">
          <ac:chgData name="Alexandre Jousset" userId="cb1de593be343e4f" providerId="LiveId" clId="{CDCCC004-A12E-5196-AD20-D43EE67DA42B}" dt="2025-10-20T13:39:48.467" v="120" actId="478"/>
          <ac:spMkLst>
            <pc:docMk/>
            <pc:sldMk cId="3987729938" sldId="265"/>
            <ac:spMk id="4" creationId="{E6746DC8-3AC2-1580-E91F-F433F4382BAE}"/>
          </ac:spMkLst>
        </pc:spChg>
        <pc:spChg chg="mod">
          <ac:chgData name="Alexandre Jousset" userId="cb1de593be343e4f" providerId="LiveId" clId="{CDCCC004-A12E-5196-AD20-D43EE67DA42B}" dt="2025-10-20T13:39:44.260" v="118" actId="2711"/>
          <ac:spMkLst>
            <pc:docMk/>
            <pc:sldMk cId="3987729938" sldId="265"/>
            <ac:spMk id="5" creationId="{F8569D0E-63C6-DC2A-8592-6EDB726603E0}"/>
          </ac:spMkLst>
        </pc:spChg>
        <pc:picChg chg="del">
          <ac:chgData name="Alexandre Jousset" userId="cb1de593be343e4f" providerId="LiveId" clId="{CDCCC004-A12E-5196-AD20-D43EE67DA42B}" dt="2025-10-20T13:39:48.859" v="121" actId="478"/>
          <ac:picMkLst>
            <pc:docMk/>
            <pc:sldMk cId="3987729938" sldId="265"/>
            <ac:picMk id="6" creationId="{EBC16E25-BBAD-83EF-3A96-CE43E5DF8996}"/>
          </ac:picMkLst>
        </pc:picChg>
        <pc:picChg chg="add mod">
          <ac:chgData name="Alexandre Jousset" userId="cb1de593be343e4f" providerId="LiveId" clId="{CDCCC004-A12E-5196-AD20-D43EE67DA42B}" dt="2025-10-20T13:40:32.645" v="127" actId="1076"/>
          <ac:picMkLst>
            <pc:docMk/>
            <pc:sldMk cId="3987729938" sldId="265"/>
            <ac:picMk id="7" creationId="{CBC7CF24-7812-0AE1-B4B9-696726D85D95}"/>
          </ac:picMkLst>
        </pc:picChg>
      </pc:sldChg>
      <pc:sldChg chg="delSp modSp new del mod">
        <pc:chgData name="Alexandre Jousset" userId="cb1de593be343e4f" providerId="LiveId" clId="{CDCCC004-A12E-5196-AD20-D43EE67DA42B}" dt="2025-10-20T13:41:21.262" v="140" actId="2696"/>
        <pc:sldMkLst>
          <pc:docMk/>
          <pc:sldMk cId="64996312" sldId="266"/>
        </pc:sldMkLst>
        <pc:spChg chg="mod">
          <ac:chgData name="Alexandre Jousset" userId="cb1de593be343e4f" providerId="LiveId" clId="{CDCCC004-A12E-5196-AD20-D43EE67DA42B}" dt="2025-10-20T13:41:10.716" v="132" actId="27636"/>
          <ac:spMkLst>
            <pc:docMk/>
            <pc:sldMk cId="64996312" sldId="266"/>
            <ac:spMk id="2" creationId="{F4CB7785-1C7B-8D24-8365-575433FE6ECA}"/>
          </ac:spMkLst>
        </pc:spChg>
        <pc:spChg chg="del">
          <ac:chgData name="Alexandre Jousset" userId="cb1de593be343e4f" providerId="LiveId" clId="{CDCCC004-A12E-5196-AD20-D43EE67DA42B}" dt="2025-10-20T13:41:11.850" v="133" actId="478"/>
          <ac:spMkLst>
            <pc:docMk/>
            <pc:sldMk cId="64996312" sldId="266"/>
            <ac:spMk id="3" creationId="{568D739F-0FA3-3DDC-CD97-2AF732E66DCD}"/>
          </ac:spMkLst>
        </pc:sp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4045922739" sldId="266"/>
        </pc:sldMkLst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100293394" sldId="267"/>
        </pc:sldMkLst>
      </pc:sldChg>
      <pc:sldChg chg="delSp modSp new mod">
        <pc:chgData name="Alexandre Jousset" userId="cb1de593be343e4f" providerId="LiveId" clId="{CDCCC004-A12E-5196-AD20-D43EE67DA42B}" dt="2025-10-20T13:41:20.204" v="139" actId="478"/>
        <pc:sldMkLst>
          <pc:docMk/>
          <pc:sldMk cId="2933263805" sldId="267"/>
        </pc:sldMkLst>
        <pc:spChg chg="mod">
          <ac:chgData name="Alexandre Jousset" userId="cb1de593be343e4f" providerId="LiveId" clId="{CDCCC004-A12E-5196-AD20-D43EE67DA42B}" dt="2025-10-20T13:41:19.133" v="138" actId="27636"/>
          <ac:spMkLst>
            <pc:docMk/>
            <pc:sldMk cId="2933263805" sldId="267"/>
            <ac:spMk id="2" creationId="{ED0F85CB-2A61-37D3-A820-36EA7292EB27}"/>
          </ac:spMkLst>
        </pc:spChg>
        <pc:spChg chg="del">
          <ac:chgData name="Alexandre Jousset" userId="cb1de593be343e4f" providerId="LiveId" clId="{CDCCC004-A12E-5196-AD20-D43EE67DA42B}" dt="2025-10-20T13:41:20.204" v="139" actId="478"/>
          <ac:spMkLst>
            <pc:docMk/>
            <pc:sldMk cId="2933263805" sldId="267"/>
            <ac:spMk id="3" creationId="{0E5B363B-236E-3D74-5E62-AEC5E6891BF5}"/>
          </ac:spMkLst>
        </pc:sp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168016867" sldId="268"/>
        </pc:sldMkLst>
      </pc:sldChg>
      <pc:sldChg chg="addSp delSp modSp add mod ord">
        <pc:chgData name="Alexandre Jousset" userId="cb1de593be343e4f" providerId="LiveId" clId="{CDCCC004-A12E-5196-AD20-D43EE67DA42B}" dt="2025-10-20T13:44:37.671" v="168" actId="20577"/>
        <pc:sldMkLst>
          <pc:docMk/>
          <pc:sldMk cId="4171605267" sldId="268"/>
        </pc:sldMkLst>
        <pc:spChg chg="add">
          <ac:chgData name="Alexandre Jousset" userId="cb1de593be343e4f" providerId="LiveId" clId="{CDCCC004-A12E-5196-AD20-D43EE67DA42B}" dt="2025-10-20T13:41:41.484" v="145"/>
          <ac:spMkLst>
            <pc:docMk/>
            <pc:sldMk cId="4171605267" sldId="268"/>
            <ac:spMk id="2" creationId="{FE6A0764-4BD2-D7F3-8755-5941CA5A861C}"/>
          </ac:spMkLst>
        </pc:spChg>
        <pc:spChg chg="add">
          <ac:chgData name="Alexandre Jousset" userId="cb1de593be343e4f" providerId="LiveId" clId="{CDCCC004-A12E-5196-AD20-D43EE67DA42B}" dt="2025-10-20T13:44:07.542" v="155"/>
          <ac:spMkLst>
            <pc:docMk/>
            <pc:sldMk cId="4171605267" sldId="268"/>
            <ac:spMk id="4" creationId="{E11A3B1E-B031-ADF3-EE41-40FC49BF7BAC}"/>
          </ac:spMkLst>
        </pc:spChg>
        <pc:spChg chg="mod">
          <ac:chgData name="Alexandre Jousset" userId="cb1de593be343e4f" providerId="LiveId" clId="{CDCCC004-A12E-5196-AD20-D43EE67DA42B}" dt="2025-10-20T13:44:13.162" v="158" actId="1076"/>
          <ac:spMkLst>
            <pc:docMk/>
            <pc:sldMk cId="4171605267" sldId="268"/>
            <ac:spMk id="5" creationId="{09375886-F49A-A1FF-61AE-D47BD1174F95}"/>
          </ac:spMkLst>
        </pc:spChg>
        <pc:spChg chg="add mod">
          <ac:chgData name="Alexandre Jousset" userId="cb1de593be343e4f" providerId="LiveId" clId="{CDCCC004-A12E-5196-AD20-D43EE67DA42B}" dt="2025-10-20T13:44:37.671" v="168" actId="20577"/>
          <ac:spMkLst>
            <pc:docMk/>
            <pc:sldMk cId="4171605267" sldId="268"/>
            <ac:spMk id="6" creationId="{C2E7439F-220E-BA53-CD66-7990AD4EE561}"/>
          </ac:spMkLst>
        </pc:spChg>
        <pc:picChg chg="add mod">
          <ac:chgData name="Alexandre Jousset" userId="cb1de593be343e4f" providerId="LiveId" clId="{CDCCC004-A12E-5196-AD20-D43EE67DA42B}" dt="2025-10-20T13:42:17.381" v="152" actId="1076"/>
          <ac:picMkLst>
            <pc:docMk/>
            <pc:sldMk cId="4171605267" sldId="268"/>
            <ac:picMk id="3" creationId="{DE4E240F-7A32-5316-8DC0-8073CEE72387}"/>
          </ac:picMkLst>
        </pc:picChg>
        <pc:picChg chg="del">
          <ac:chgData name="Alexandre Jousset" userId="cb1de593be343e4f" providerId="LiveId" clId="{CDCCC004-A12E-5196-AD20-D43EE67DA42B}" dt="2025-10-20T13:41:46.111" v="146" actId="478"/>
          <ac:picMkLst>
            <pc:docMk/>
            <pc:sldMk cId="4171605267" sldId="268"/>
            <ac:picMk id="7" creationId="{CD7FBA9A-D2CE-785A-3A1E-5712EA6A66F5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70187872" sldId="269"/>
        </pc:sldMkLst>
      </pc:sldChg>
      <pc:sldChg chg="modSp add ord">
        <pc:chgData name="Alexandre Jousset" userId="cb1de593be343e4f" providerId="LiveId" clId="{CDCCC004-A12E-5196-AD20-D43EE67DA42B}" dt="2025-10-20T13:44:52.698" v="171"/>
        <pc:sldMkLst>
          <pc:docMk/>
          <pc:sldMk cId="2843228204" sldId="269"/>
        </pc:sldMkLst>
        <pc:spChg chg="mod">
          <ac:chgData name="Alexandre Jousset" userId="cb1de593be343e4f" providerId="LiveId" clId="{CDCCC004-A12E-5196-AD20-D43EE67DA42B}" dt="2025-10-20T13:44:52.698" v="171"/>
          <ac:spMkLst>
            <pc:docMk/>
            <pc:sldMk cId="2843228204" sldId="269"/>
            <ac:spMk id="2" creationId="{1504CD9B-12DA-3DFC-99C6-C2A5EEF8B5CE}"/>
          </ac:spMkLst>
        </pc:spChg>
      </pc:sldChg>
      <pc:sldChg chg="delSp modSp add mod ord">
        <pc:chgData name="Alexandre Jousset" userId="cb1de593be343e4f" providerId="LiveId" clId="{CDCCC004-A12E-5196-AD20-D43EE67DA42B}" dt="2025-10-20T13:45:34.957" v="187" actId="1076"/>
        <pc:sldMkLst>
          <pc:docMk/>
          <pc:sldMk cId="966915938" sldId="270"/>
        </pc:sldMkLst>
        <pc:spChg chg="mod">
          <ac:chgData name="Alexandre Jousset" userId="cb1de593be343e4f" providerId="LiveId" clId="{CDCCC004-A12E-5196-AD20-D43EE67DA42B}" dt="2025-10-20T13:45:34.957" v="187" actId="1076"/>
          <ac:spMkLst>
            <pc:docMk/>
            <pc:sldMk cId="966915938" sldId="270"/>
            <ac:spMk id="5" creationId="{AA517E24-7DC3-6792-1B3A-FAA72EE11519}"/>
          </ac:spMkLst>
        </pc:spChg>
        <pc:spChg chg="del">
          <ac:chgData name="Alexandre Jousset" userId="cb1de593be343e4f" providerId="LiveId" clId="{CDCCC004-A12E-5196-AD20-D43EE67DA42B}" dt="2025-10-20T13:45:12.672" v="178" actId="478"/>
          <ac:spMkLst>
            <pc:docMk/>
            <pc:sldMk cId="966915938" sldId="270"/>
            <ac:spMk id="6" creationId="{FCE2C4A6-11F1-C7A5-CC8F-C10068DD8E61}"/>
          </ac:spMkLst>
        </pc:spChg>
        <pc:picChg chg="del">
          <ac:chgData name="Alexandre Jousset" userId="cb1de593be343e4f" providerId="LiveId" clId="{CDCCC004-A12E-5196-AD20-D43EE67DA42B}" dt="2025-10-20T13:45:05.339" v="175" actId="478"/>
          <ac:picMkLst>
            <pc:docMk/>
            <pc:sldMk cId="966915938" sldId="270"/>
            <ac:picMk id="3" creationId="{4809C64B-DB9F-22DD-D9E9-879138954E81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2328657026" sldId="270"/>
        </pc:sldMkLst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484685037" sldId="271"/>
        </pc:sldMkLst>
      </pc:sldChg>
      <pc:sldChg chg="addSp delSp modSp add mod">
        <pc:chgData name="Alexandre Jousset" userId="cb1de593be343e4f" providerId="LiveId" clId="{CDCCC004-A12E-5196-AD20-D43EE67DA42B}" dt="2025-10-20T13:49:26.079" v="216" actId="113"/>
        <pc:sldMkLst>
          <pc:docMk/>
          <pc:sldMk cId="1695701435" sldId="271"/>
        </pc:sldMkLst>
        <pc:spChg chg="add del">
          <ac:chgData name="Alexandre Jousset" userId="cb1de593be343e4f" providerId="LiveId" clId="{CDCCC004-A12E-5196-AD20-D43EE67DA42B}" dt="2025-10-20T13:47:52.353" v="190" actId="22"/>
          <ac:spMkLst>
            <pc:docMk/>
            <pc:sldMk cId="1695701435" sldId="271"/>
            <ac:spMk id="3" creationId="{3E526A7F-3676-4215-160A-D8F576776FDA}"/>
          </ac:spMkLst>
        </pc:spChg>
        <pc:spChg chg="del">
          <ac:chgData name="Alexandre Jousset" userId="cb1de593be343e4f" providerId="LiveId" clId="{CDCCC004-A12E-5196-AD20-D43EE67DA42B}" dt="2025-10-20T13:48:23.906" v="195" actId="478"/>
          <ac:spMkLst>
            <pc:docMk/>
            <pc:sldMk cId="1695701435" sldId="271"/>
            <ac:spMk id="5" creationId="{3AE15AAF-D06F-E9C6-0D55-F8BA2A2F0117}"/>
          </ac:spMkLst>
        </pc:spChg>
        <pc:spChg chg="add mod">
          <ac:chgData name="Alexandre Jousset" userId="cb1de593be343e4f" providerId="LiveId" clId="{CDCCC004-A12E-5196-AD20-D43EE67DA42B}" dt="2025-10-20T13:49:26.079" v="216" actId="113"/>
          <ac:spMkLst>
            <pc:docMk/>
            <pc:sldMk cId="1695701435" sldId="271"/>
            <ac:spMk id="7" creationId="{27A903D0-CE81-F6E1-9EC5-855604119510}"/>
          </ac:spMkLst>
        </pc:spChg>
        <pc:picChg chg="add mod">
          <ac:chgData name="Alexandre Jousset" userId="cb1de593be343e4f" providerId="LiveId" clId="{CDCCC004-A12E-5196-AD20-D43EE67DA42B}" dt="2025-10-20T13:48:35.616" v="197" actId="1076"/>
          <ac:picMkLst>
            <pc:docMk/>
            <pc:sldMk cId="1695701435" sldId="271"/>
            <ac:picMk id="6" creationId="{4D119934-AE2A-18ED-DD48-4E3F4B6BF974}"/>
          </ac:picMkLst>
        </pc:picChg>
      </pc:sldChg>
      <pc:sldChg chg="addSp delSp modSp add mod">
        <pc:chgData name="Alexandre Jousset" userId="cb1de593be343e4f" providerId="LiveId" clId="{CDCCC004-A12E-5196-AD20-D43EE67DA42B}" dt="2025-10-20T13:53:36.838" v="241" actId="1076"/>
        <pc:sldMkLst>
          <pc:docMk/>
          <pc:sldMk cId="70187872" sldId="272"/>
        </pc:sldMkLst>
        <pc:spChg chg="mod">
          <ac:chgData name="Alexandre Jousset" userId="cb1de593be343e4f" providerId="LiveId" clId="{CDCCC004-A12E-5196-AD20-D43EE67DA42B}" dt="2025-10-20T13:51:48.074" v="218"/>
          <ac:spMkLst>
            <pc:docMk/>
            <pc:sldMk cId="70187872" sldId="272"/>
            <ac:spMk id="2" creationId="{1F2A360D-7535-F9A4-C559-C6B06BBFACA6}"/>
          </ac:spMkLst>
        </pc:spChg>
        <pc:spChg chg="add mod">
          <ac:chgData name="Alexandre Jousset" userId="cb1de593be343e4f" providerId="LiveId" clId="{CDCCC004-A12E-5196-AD20-D43EE67DA42B}" dt="2025-10-20T13:53:36.838" v="241" actId="1076"/>
          <ac:spMkLst>
            <pc:docMk/>
            <pc:sldMk cId="70187872" sldId="272"/>
            <ac:spMk id="3" creationId="{69D3782B-40ED-C14B-2D9C-0FBB04E077F7}"/>
          </ac:spMkLst>
        </pc:spChg>
        <pc:spChg chg="del">
          <ac:chgData name="Alexandre Jousset" userId="cb1de593be343e4f" providerId="LiveId" clId="{CDCCC004-A12E-5196-AD20-D43EE67DA42B}" dt="2025-10-20T13:52:20.367" v="221" actId="478"/>
          <ac:spMkLst>
            <pc:docMk/>
            <pc:sldMk cId="70187872" sldId="272"/>
            <ac:spMk id="5" creationId="{6A7548C7-7EA5-CF3A-43B5-C8F24A6B2040}"/>
          </ac:spMkLst>
        </pc:spChg>
        <pc:picChg chg="add mod">
          <ac:chgData name="Alexandre Jousset" userId="cb1de593be343e4f" providerId="LiveId" clId="{CDCCC004-A12E-5196-AD20-D43EE67DA42B}" dt="2025-10-20T13:53:36.838" v="241" actId="1076"/>
          <ac:picMkLst>
            <pc:docMk/>
            <pc:sldMk cId="70187872" sldId="272"/>
            <ac:picMk id="4" creationId="{E037DF08-A1CF-0533-28F6-602D87E9A455}"/>
          </ac:picMkLst>
        </pc:picChg>
        <pc:picChg chg="del">
          <ac:chgData name="Alexandre Jousset" userId="cb1de593be343e4f" providerId="LiveId" clId="{CDCCC004-A12E-5196-AD20-D43EE67DA42B}" dt="2025-10-20T13:51:58.604" v="219" actId="478"/>
          <ac:picMkLst>
            <pc:docMk/>
            <pc:sldMk cId="70187872" sldId="272"/>
            <ac:picMk id="3076" creationId="{CA578CC9-292E-5725-67B8-B2E4315F389F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603618937" sldId="272"/>
        </pc:sldMkLst>
      </pc:sldChg>
      <pc:sldChg chg="addSp delSp modSp add mod">
        <pc:chgData name="Alexandre Jousset" userId="cb1de593be343e4f" providerId="LiveId" clId="{CDCCC004-A12E-5196-AD20-D43EE67DA42B}" dt="2025-10-20T14:08:24.688" v="483" actId="962"/>
        <pc:sldMkLst>
          <pc:docMk/>
          <pc:sldMk cId="1254446894" sldId="273"/>
        </pc:sldMkLst>
        <pc:spChg chg="mod">
          <ac:chgData name="Alexandre Jousset" userId="cb1de593be343e4f" providerId="LiveId" clId="{CDCCC004-A12E-5196-AD20-D43EE67DA42B}" dt="2025-10-20T13:54:04.552" v="250" actId="27636"/>
          <ac:spMkLst>
            <pc:docMk/>
            <pc:sldMk cId="1254446894" sldId="273"/>
            <ac:spMk id="2" creationId="{1DE61056-8389-EA96-AB2C-B752B0C75449}"/>
          </ac:spMkLst>
        </pc:spChg>
        <pc:spChg chg="del">
          <ac:chgData name="Alexandre Jousset" userId="cb1de593be343e4f" providerId="LiveId" clId="{CDCCC004-A12E-5196-AD20-D43EE67DA42B}" dt="2025-10-20T13:54:15.261" v="252" actId="478"/>
          <ac:spMkLst>
            <pc:docMk/>
            <pc:sldMk cId="1254446894" sldId="273"/>
            <ac:spMk id="3" creationId="{3AD64A2B-506D-299C-39CA-D35601FD916F}"/>
          </ac:spMkLst>
        </pc:spChg>
        <pc:spChg chg="add mod">
          <ac:chgData name="Alexandre Jousset" userId="cb1de593be343e4f" providerId="LiveId" clId="{CDCCC004-A12E-5196-AD20-D43EE67DA42B}" dt="2025-10-20T13:54:47.594" v="265" actId="113"/>
          <ac:spMkLst>
            <pc:docMk/>
            <pc:sldMk cId="1254446894" sldId="273"/>
            <ac:spMk id="5" creationId="{04DD11C5-2239-D18E-61C2-12E083D05894}"/>
          </ac:spMkLst>
        </pc:spChg>
        <pc:picChg chg="del">
          <ac:chgData name="Alexandre Jousset" userId="cb1de593be343e4f" providerId="LiveId" clId="{CDCCC004-A12E-5196-AD20-D43EE67DA42B}" dt="2025-10-20T13:54:49.626" v="266" actId="478"/>
          <ac:picMkLst>
            <pc:docMk/>
            <pc:sldMk cId="1254446894" sldId="273"/>
            <ac:picMk id="4" creationId="{05256D86-76D4-A28A-B165-E50A86EFB17D}"/>
          </ac:picMkLst>
        </pc:picChg>
        <pc:picChg chg="add del mod">
          <ac:chgData name="Alexandre Jousset" userId="cb1de593be343e4f" providerId="LiveId" clId="{CDCCC004-A12E-5196-AD20-D43EE67DA42B}" dt="2025-10-20T14:07:50.361" v="473" actId="21"/>
          <ac:picMkLst>
            <pc:docMk/>
            <pc:sldMk cId="1254446894" sldId="273"/>
            <ac:picMk id="7" creationId="{3B298496-81D7-4E82-CAE1-8EB9308E6981}"/>
          </ac:picMkLst>
        </pc:picChg>
        <pc:picChg chg="add mod">
          <ac:chgData name="Alexandre Jousset" userId="cb1de593be343e4f" providerId="LiveId" clId="{CDCCC004-A12E-5196-AD20-D43EE67DA42B}" dt="2025-10-20T14:08:08.198" v="478"/>
          <ac:picMkLst>
            <pc:docMk/>
            <pc:sldMk cId="1254446894" sldId="273"/>
            <ac:picMk id="8" creationId="{F6A011A6-DE1F-DD01-E8D1-A1A4F268ACC5}"/>
          </ac:picMkLst>
        </pc:picChg>
        <pc:picChg chg="add mod">
          <ac:chgData name="Alexandre Jousset" userId="cb1de593be343e4f" providerId="LiveId" clId="{CDCCC004-A12E-5196-AD20-D43EE67DA42B}" dt="2025-10-20T14:08:24.688" v="483" actId="962"/>
          <ac:picMkLst>
            <pc:docMk/>
            <pc:sldMk cId="1254446894" sldId="273"/>
            <ac:picMk id="10" creationId="{A5D6DC43-1E73-1CD9-4FB6-F7086D44AA5F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964181088" sldId="273"/>
        </pc:sldMkLst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23989218" sldId="274"/>
        </pc:sldMkLst>
      </pc:sldChg>
      <pc:sldChg chg="addSp delSp modSp add mod">
        <pc:chgData name="Alexandre Jousset" userId="cb1de593be343e4f" providerId="LiveId" clId="{CDCCC004-A12E-5196-AD20-D43EE67DA42B}" dt="2025-10-20T14:08:44.824" v="487" actId="1076"/>
        <pc:sldMkLst>
          <pc:docMk/>
          <pc:sldMk cId="2939990025" sldId="274"/>
        </pc:sldMkLst>
        <pc:spChg chg="mod">
          <ac:chgData name="Alexandre Jousset" userId="cb1de593be343e4f" providerId="LiveId" clId="{CDCCC004-A12E-5196-AD20-D43EE67DA42B}" dt="2025-10-20T13:56:08.386" v="271" actId="27636"/>
          <ac:spMkLst>
            <pc:docMk/>
            <pc:sldMk cId="2939990025" sldId="274"/>
            <ac:spMk id="2" creationId="{6B10560C-233E-26C3-3FDE-300F6EDFE39B}"/>
          </ac:spMkLst>
        </pc:spChg>
        <pc:spChg chg="add del mod">
          <ac:chgData name="Alexandre Jousset" userId="cb1de593be343e4f" providerId="LiveId" clId="{CDCCC004-A12E-5196-AD20-D43EE67DA42B}" dt="2025-10-20T14:04:22.488" v="458" actId="1076"/>
          <ac:spMkLst>
            <pc:docMk/>
            <pc:sldMk cId="2939990025" sldId="274"/>
            <ac:spMk id="3" creationId="{2913BCB4-7068-3484-2C60-4126E04B4D2D}"/>
          </ac:spMkLst>
        </pc:spChg>
        <pc:spChg chg="add del mod">
          <ac:chgData name="Alexandre Jousset" userId="cb1de593be343e4f" providerId="LiveId" clId="{CDCCC004-A12E-5196-AD20-D43EE67DA42B}" dt="2025-10-20T13:56:26.384" v="276" actId="478"/>
          <ac:spMkLst>
            <pc:docMk/>
            <pc:sldMk cId="2939990025" sldId="274"/>
            <ac:spMk id="5" creationId="{319EA0DE-E917-FCC4-0F26-8B07E35D6FCF}"/>
          </ac:spMkLst>
        </pc:spChg>
        <pc:picChg chg="add mod">
          <ac:chgData name="Alexandre Jousset" userId="cb1de593be343e4f" providerId="LiveId" clId="{CDCCC004-A12E-5196-AD20-D43EE67DA42B}" dt="2025-10-20T14:08:44.824" v="487" actId="1076"/>
          <ac:picMkLst>
            <pc:docMk/>
            <pc:sldMk cId="2939990025" sldId="274"/>
            <ac:picMk id="6" creationId="{E157B642-CA25-E3DE-B48F-7EA938A918EC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940567166" sldId="275"/>
        </pc:sldMkLst>
      </pc:sldChg>
      <pc:sldChg chg="addSp delSp modSp add mod">
        <pc:chgData name="Alexandre Jousset" userId="cb1de593be343e4f" providerId="LiveId" clId="{CDCCC004-A12E-5196-AD20-D43EE67DA42B}" dt="2025-10-20T14:09:05.072" v="495" actId="1076"/>
        <pc:sldMkLst>
          <pc:docMk/>
          <pc:sldMk cId="3136086795" sldId="275"/>
        </pc:sldMkLst>
        <pc:spChg chg="mod">
          <ac:chgData name="Alexandre Jousset" userId="cb1de593be343e4f" providerId="LiveId" clId="{CDCCC004-A12E-5196-AD20-D43EE67DA42B}" dt="2025-10-20T13:56:48.634" v="284" actId="27636"/>
          <ac:spMkLst>
            <pc:docMk/>
            <pc:sldMk cId="3136086795" sldId="275"/>
            <ac:spMk id="2" creationId="{84713A94-AD69-A298-500C-5719875E7CC3}"/>
          </ac:spMkLst>
        </pc:spChg>
        <pc:spChg chg="del">
          <ac:chgData name="Alexandre Jousset" userId="cb1de593be343e4f" providerId="LiveId" clId="{CDCCC004-A12E-5196-AD20-D43EE67DA42B}" dt="2025-10-20T13:56:57.536" v="286" actId="478"/>
          <ac:spMkLst>
            <pc:docMk/>
            <pc:sldMk cId="3136086795" sldId="275"/>
            <ac:spMk id="3" creationId="{A9582815-E1D2-1017-9DD4-97A745AE3DF5}"/>
          </ac:spMkLst>
        </pc:spChg>
        <pc:spChg chg="add mod">
          <ac:chgData name="Alexandre Jousset" userId="cb1de593be343e4f" providerId="LiveId" clId="{CDCCC004-A12E-5196-AD20-D43EE67DA42B}" dt="2025-10-20T14:04:26.827" v="459" actId="1076"/>
          <ac:spMkLst>
            <pc:docMk/>
            <pc:sldMk cId="3136086795" sldId="275"/>
            <ac:spMk id="4" creationId="{3617BD3E-1027-9076-B3D0-234E5C118FAE}"/>
          </ac:spMkLst>
        </pc:spChg>
        <pc:spChg chg="add">
          <ac:chgData name="Alexandre Jousset" userId="cb1de593be343e4f" providerId="LiveId" clId="{CDCCC004-A12E-5196-AD20-D43EE67DA42B}" dt="2025-10-20T13:57:13.071" v="290"/>
          <ac:spMkLst>
            <pc:docMk/>
            <pc:sldMk cId="3136086795" sldId="275"/>
            <ac:spMk id="5" creationId="{648423BC-F4D3-885E-924F-92AB28794A44}"/>
          </ac:spMkLst>
        </pc:spChg>
        <pc:picChg chg="add mod">
          <ac:chgData name="Alexandre Jousset" userId="cb1de593be343e4f" providerId="LiveId" clId="{CDCCC004-A12E-5196-AD20-D43EE67DA42B}" dt="2025-10-20T14:09:05.072" v="495" actId="1076"/>
          <ac:picMkLst>
            <pc:docMk/>
            <pc:sldMk cId="3136086795" sldId="275"/>
            <ac:picMk id="7" creationId="{57105DFD-708A-7AF7-B589-84B99339F4C6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602240393" sldId="276"/>
        </pc:sldMkLst>
      </pc:sldChg>
      <pc:sldChg chg="addSp delSp modSp add mod">
        <pc:chgData name="Alexandre Jousset" userId="cb1de593be343e4f" providerId="LiveId" clId="{CDCCC004-A12E-5196-AD20-D43EE67DA42B}" dt="2025-10-20T14:09:48.420" v="501" actId="1076"/>
        <pc:sldMkLst>
          <pc:docMk/>
          <pc:sldMk cId="3130624393" sldId="276"/>
        </pc:sldMkLst>
        <pc:spChg chg="mod">
          <ac:chgData name="Alexandre Jousset" userId="cb1de593be343e4f" providerId="LiveId" clId="{CDCCC004-A12E-5196-AD20-D43EE67DA42B}" dt="2025-10-20T13:57:29.687" v="308" actId="20577"/>
          <ac:spMkLst>
            <pc:docMk/>
            <pc:sldMk cId="3130624393" sldId="276"/>
            <ac:spMk id="2" creationId="{CCDCBE7A-9212-BC6B-7110-95B28927B84B}"/>
          </ac:spMkLst>
        </pc:spChg>
        <pc:spChg chg="add mod">
          <ac:chgData name="Alexandre Jousset" userId="cb1de593be343e4f" providerId="LiveId" clId="{CDCCC004-A12E-5196-AD20-D43EE67DA42B}" dt="2025-10-20T13:57:24.006" v="295" actId="122"/>
          <ac:spMkLst>
            <pc:docMk/>
            <pc:sldMk cId="3130624393" sldId="276"/>
            <ac:spMk id="3" creationId="{3F9AB588-40D7-6B47-2F6C-8D0A80153675}"/>
          </ac:spMkLst>
        </pc:spChg>
        <pc:spChg chg="del mod">
          <ac:chgData name="Alexandre Jousset" userId="cb1de593be343e4f" providerId="LiveId" clId="{CDCCC004-A12E-5196-AD20-D43EE67DA42B}" dt="2025-10-20T13:57:44.489" v="312" actId="478"/>
          <ac:spMkLst>
            <pc:docMk/>
            <pc:sldMk cId="3130624393" sldId="276"/>
            <ac:spMk id="4" creationId="{4892B42D-4E58-D85D-A258-1EFD0257B678}"/>
          </ac:spMkLst>
        </pc:spChg>
        <pc:spChg chg="add">
          <ac:chgData name="Alexandre Jousset" userId="cb1de593be343e4f" providerId="LiveId" clId="{CDCCC004-A12E-5196-AD20-D43EE67DA42B}" dt="2025-10-20T13:57:36.190" v="310"/>
          <ac:spMkLst>
            <pc:docMk/>
            <pc:sldMk cId="3130624393" sldId="276"/>
            <ac:spMk id="5" creationId="{60C1F5E3-21B6-D3DC-E84F-4362991118E0}"/>
          </ac:spMkLst>
        </pc:spChg>
        <pc:spChg chg="add mod">
          <ac:chgData name="Alexandre Jousset" userId="cb1de593be343e4f" providerId="LiveId" clId="{CDCCC004-A12E-5196-AD20-D43EE67DA42B}" dt="2025-10-20T14:04:30.204" v="460" actId="1076"/>
          <ac:spMkLst>
            <pc:docMk/>
            <pc:sldMk cId="3130624393" sldId="276"/>
            <ac:spMk id="6" creationId="{88D30F64-4405-C8FA-EA8D-EEF4FC86A2DE}"/>
          </ac:spMkLst>
        </pc:spChg>
        <pc:picChg chg="add mod">
          <ac:chgData name="Alexandre Jousset" userId="cb1de593be343e4f" providerId="LiveId" clId="{CDCCC004-A12E-5196-AD20-D43EE67DA42B}" dt="2025-10-20T14:09:48.420" v="501" actId="1076"/>
          <ac:picMkLst>
            <pc:docMk/>
            <pc:sldMk cId="3130624393" sldId="276"/>
            <ac:picMk id="8" creationId="{39D3A9D0-8C27-83EE-E02F-AB34FB25A4AD}"/>
          </ac:picMkLst>
        </pc:picChg>
      </pc:sldChg>
      <pc:sldChg chg="addSp delSp modSp add mod">
        <pc:chgData name="Alexandre Jousset" userId="cb1de593be343e4f" providerId="LiveId" clId="{CDCCC004-A12E-5196-AD20-D43EE67DA42B}" dt="2025-10-20T14:10:34.395" v="507" actId="1076"/>
        <pc:sldMkLst>
          <pc:docMk/>
          <pc:sldMk cId="1217664171" sldId="277"/>
        </pc:sldMkLst>
        <pc:spChg chg="mod">
          <ac:chgData name="Alexandre Jousset" userId="cb1de593be343e4f" providerId="LiveId" clId="{CDCCC004-A12E-5196-AD20-D43EE67DA42B}" dt="2025-10-20T13:58:17.450" v="340" actId="20577"/>
          <ac:spMkLst>
            <pc:docMk/>
            <pc:sldMk cId="1217664171" sldId="277"/>
            <ac:spMk id="2" creationId="{01276283-C9C5-B36E-22E0-FB9F7A726035}"/>
          </ac:spMkLst>
        </pc:spChg>
        <pc:spChg chg="del">
          <ac:chgData name="Alexandre Jousset" userId="cb1de593be343e4f" providerId="LiveId" clId="{CDCCC004-A12E-5196-AD20-D43EE67DA42B}" dt="2025-10-20T13:58:52.987" v="341" actId="478"/>
          <ac:spMkLst>
            <pc:docMk/>
            <pc:sldMk cId="1217664171" sldId="277"/>
            <ac:spMk id="6" creationId="{0A0759F6-7711-70AA-8BFE-BEBBD7093E3E}"/>
          </ac:spMkLst>
        </pc:spChg>
        <pc:picChg chg="add del mod">
          <ac:chgData name="Alexandre Jousset" userId="cb1de593be343e4f" providerId="LiveId" clId="{CDCCC004-A12E-5196-AD20-D43EE67DA42B}" dt="2025-10-20T14:10:09.741" v="505" actId="478"/>
          <ac:picMkLst>
            <pc:docMk/>
            <pc:sldMk cId="1217664171" sldId="277"/>
            <ac:picMk id="4" creationId="{15B373B6-632B-1835-EB3A-C205FA394C23}"/>
          </ac:picMkLst>
        </pc:picChg>
        <pc:picChg chg="add mod">
          <ac:chgData name="Alexandre Jousset" userId="cb1de593be343e4f" providerId="LiveId" clId="{CDCCC004-A12E-5196-AD20-D43EE67DA42B}" dt="2025-10-20T14:10:34.395" v="507" actId="1076"/>
          <ac:picMkLst>
            <pc:docMk/>
            <pc:sldMk cId="1217664171" sldId="277"/>
            <ac:picMk id="7" creationId="{6EB0AA34-7B9C-6B05-9E5D-074E11AF7BD2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3703454700" sldId="277"/>
        </pc:sldMkLst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086374213" sldId="278"/>
        </pc:sldMkLst>
      </pc:sldChg>
      <pc:sldChg chg="addSp delSp modSp add mod modClrScheme chgLayout">
        <pc:chgData name="Alexandre Jousset" userId="cb1de593be343e4f" providerId="LiveId" clId="{CDCCC004-A12E-5196-AD20-D43EE67DA42B}" dt="2025-10-20T14:03:15.599" v="431" actId="26606"/>
        <pc:sldMkLst>
          <pc:docMk/>
          <pc:sldMk cId="3914237152" sldId="278"/>
        </pc:sldMkLst>
        <pc:spChg chg="mod">
          <ac:chgData name="Alexandre Jousset" userId="cb1de593be343e4f" providerId="LiveId" clId="{CDCCC004-A12E-5196-AD20-D43EE67DA42B}" dt="2025-10-20T14:03:15.599" v="431" actId="26606"/>
          <ac:spMkLst>
            <pc:docMk/>
            <pc:sldMk cId="3914237152" sldId="278"/>
            <ac:spMk id="2" creationId="{A9769D8E-0B24-2AC8-B060-2E991F307836}"/>
          </ac:spMkLst>
        </pc:spChg>
        <pc:spChg chg="add mod">
          <ac:chgData name="Alexandre Jousset" userId="cb1de593be343e4f" providerId="LiveId" clId="{CDCCC004-A12E-5196-AD20-D43EE67DA42B}" dt="2025-10-20T14:03:15.599" v="431" actId="26606"/>
          <ac:spMkLst>
            <pc:docMk/>
            <pc:sldMk cId="3914237152" sldId="278"/>
            <ac:spMk id="4" creationId="{1333852E-3A8F-06E3-EBE8-2309B7741BB6}"/>
          </ac:spMkLst>
        </pc:spChg>
        <pc:spChg chg="add del">
          <ac:chgData name="Alexandre Jousset" userId="cb1de593be343e4f" providerId="LiveId" clId="{CDCCC004-A12E-5196-AD20-D43EE67DA42B}" dt="2025-10-20T14:00:11.384" v="350" actId="22"/>
          <ac:spMkLst>
            <pc:docMk/>
            <pc:sldMk cId="3914237152" sldId="278"/>
            <ac:spMk id="6" creationId="{B47EB78E-4A70-744B-3433-FA16CBB23777}"/>
          </ac:spMkLst>
        </pc:spChg>
      </pc:sldChg>
      <pc:sldChg chg="addSp modSp add del mod modClrScheme chgLayout">
        <pc:chgData name="Alexandre Jousset" userId="cb1de593be343e4f" providerId="LiveId" clId="{CDCCC004-A12E-5196-AD20-D43EE67DA42B}" dt="2025-10-20T13:59:54.412" v="346" actId="2696"/>
        <pc:sldMkLst>
          <pc:docMk/>
          <pc:sldMk cId="0" sldId="279"/>
        </pc:sldMkLst>
        <pc:spChg chg="mod">
          <ac:chgData name="Alexandre Jousset" userId="cb1de593be343e4f" providerId="LiveId" clId="{CDCCC004-A12E-5196-AD20-D43EE67DA42B}" dt="2025-10-20T13:59:46.026" v="345" actId="26606"/>
          <ac:spMkLst>
            <pc:docMk/>
            <pc:sldMk cId="0" sldId="279"/>
            <ac:spMk id="2" creationId="{00000000-0000-0000-0000-000000000000}"/>
          </ac:spMkLst>
        </pc:spChg>
        <pc:spChg chg="mod">
          <ac:chgData name="Alexandre Jousset" userId="cb1de593be343e4f" providerId="LiveId" clId="{CDCCC004-A12E-5196-AD20-D43EE67DA42B}" dt="2025-10-20T13:59:46.026" v="345" actId="26606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Alexandre Jousset" userId="cb1de593be343e4f" providerId="LiveId" clId="{CDCCC004-A12E-5196-AD20-D43EE67DA42B}" dt="2025-10-20T13:59:46.026" v="345" actId="26606"/>
          <ac:spMkLst>
            <pc:docMk/>
            <pc:sldMk cId="0" sldId="279"/>
            <ac:spMk id="8" creationId="{FEE1A10A-55B7-D2CA-9A90-1D4CB298F60D}"/>
          </ac:spMkLst>
        </pc:spChg>
        <pc:spChg chg="add mod">
          <ac:chgData name="Alexandre Jousset" userId="cb1de593be343e4f" providerId="LiveId" clId="{CDCCC004-A12E-5196-AD20-D43EE67DA42B}" dt="2025-10-20T13:59:46.026" v="345" actId="26606"/>
          <ac:spMkLst>
            <pc:docMk/>
            <pc:sldMk cId="0" sldId="279"/>
            <ac:spMk id="10" creationId="{72B3B8A8-8EA7-189C-52A3-F776872D834B}"/>
          </ac:spMkLst>
        </pc:sp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686770413" sldId="279"/>
        </pc:sldMkLst>
      </pc:sldChg>
      <pc:sldChg chg="addSp delSp modSp add mod modClrScheme chgLayout">
        <pc:chgData name="Alexandre Jousset" userId="cb1de593be343e4f" providerId="LiveId" clId="{CDCCC004-A12E-5196-AD20-D43EE67DA42B}" dt="2025-10-20T14:05:23.953" v="463" actId="1076"/>
        <pc:sldMkLst>
          <pc:docMk/>
          <pc:sldMk cId="3860488792" sldId="279"/>
        </pc:sldMkLst>
        <pc:spChg chg="mod">
          <ac:chgData name="Alexandre Jousset" userId="cb1de593be343e4f" providerId="LiveId" clId="{CDCCC004-A12E-5196-AD20-D43EE67DA42B}" dt="2025-10-20T14:02:17.766" v="397" actId="26606"/>
          <ac:spMkLst>
            <pc:docMk/>
            <pc:sldMk cId="3860488792" sldId="279"/>
            <ac:spMk id="2" creationId="{B0239C0A-3C81-302A-9228-789E3A6E7C85}"/>
          </ac:spMkLst>
        </pc:spChg>
        <pc:spChg chg="add mod">
          <ac:chgData name="Alexandre Jousset" userId="cb1de593be343e4f" providerId="LiveId" clId="{CDCCC004-A12E-5196-AD20-D43EE67DA42B}" dt="2025-10-20T14:02:01.328" v="388"/>
          <ac:spMkLst>
            <pc:docMk/>
            <pc:sldMk cId="3860488792" sldId="279"/>
            <ac:spMk id="3" creationId="{2ECA96A8-F682-17C4-2D98-1524351948B9}"/>
          </ac:spMkLst>
        </pc:spChg>
        <pc:spChg chg="add del mod">
          <ac:chgData name="Alexandre Jousset" userId="cb1de593be343e4f" providerId="LiveId" clId="{CDCCC004-A12E-5196-AD20-D43EE67DA42B}" dt="2025-10-20T14:02:22.931" v="399" actId="478"/>
          <ac:spMkLst>
            <pc:docMk/>
            <pc:sldMk cId="3860488792" sldId="279"/>
            <ac:spMk id="4" creationId="{508B5FF7-1CE5-7296-12FE-51880B3A68C1}"/>
          </ac:spMkLst>
        </pc:spChg>
        <pc:spChg chg="add mod">
          <ac:chgData name="Alexandre Jousset" userId="cb1de593be343e4f" providerId="LiveId" clId="{CDCCC004-A12E-5196-AD20-D43EE67DA42B}" dt="2025-10-20T14:02:08.937" v="393"/>
          <ac:spMkLst>
            <pc:docMk/>
            <pc:sldMk cId="3860488792" sldId="279"/>
            <ac:spMk id="5" creationId="{544B9C25-FE03-537E-6D12-5F03EC89A9DF}"/>
          </ac:spMkLst>
        </pc:spChg>
        <pc:graphicFrameChg chg="add del">
          <ac:chgData name="Alexandre Jousset" userId="cb1de593be343e4f" providerId="LiveId" clId="{CDCCC004-A12E-5196-AD20-D43EE67DA42B}" dt="2025-10-20T14:01:52.571" v="379" actId="26606"/>
          <ac:graphicFrameMkLst>
            <pc:docMk/>
            <pc:sldMk cId="3860488792" sldId="279"/>
            <ac:graphicFrameMk id="6" creationId="{FA8EE298-0F81-9659-F528-8600562E98E9}"/>
          </ac:graphicFrameMkLst>
        </pc:graphicFrameChg>
        <pc:graphicFrameChg chg="add del">
          <ac:chgData name="Alexandre Jousset" userId="cb1de593be343e4f" providerId="LiveId" clId="{CDCCC004-A12E-5196-AD20-D43EE67DA42B}" dt="2025-10-20T14:02:07.405" v="391" actId="26606"/>
          <ac:graphicFrameMkLst>
            <pc:docMk/>
            <pc:sldMk cId="3860488792" sldId="279"/>
            <ac:graphicFrameMk id="7" creationId="{071D08EE-06E2-D193-6F7B-2F1D82AB2137}"/>
          </ac:graphicFrameMkLst>
        </pc:graphicFrameChg>
        <pc:graphicFrameChg chg="add del mod">
          <ac:chgData name="Alexandre Jousset" userId="cb1de593be343e4f" providerId="LiveId" clId="{CDCCC004-A12E-5196-AD20-D43EE67DA42B}" dt="2025-10-20T14:02:17.766" v="397" actId="26606"/>
          <ac:graphicFrameMkLst>
            <pc:docMk/>
            <pc:sldMk cId="3860488792" sldId="279"/>
            <ac:graphicFrameMk id="8" creationId="{FEA98BD1-C835-1B4B-9580-DF2AE10FF7C2}"/>
          </ac:graphicFrameMkLst>
        </pc:graphicFrameChg>
        <pc:graphicFrameChg chg="add mod">
          <ac:chgData name="Alexandre Jousset" userId="cb1de593be343e4f" providerId="LiveId" clId="{CDCCC004-A12E-5196-AD20-D43EE67DA42B}" dt="2025-10-20T14:05:23.953" v="463" actId="1076"/>
          <ac:graphicFrameMkLst>
            <pc:docMk/>
            <pc:sldMk cId="3860488792" sldId="279"/>
            <ac:graphicFrameMk id="9" creationId="{B7FD9101-BE7C-097D-B18B-F679E2525F2C}"/>
          </ac:graphicFrameMkLst>
        </pc:graphicFrame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2665157857" sldId="280"/>
        </pc:sldMkLst>
      </pc:sldChg>
      <pc:sldChg chg="addSp delSp modSp add mod modClrScheme chgLayout">
        <pc:chgData name="Alexandre Jousset" userId="cb1de593be343e4f" providerId="LiveId" clId="{CDCCC004-A12E-5196-AD20-D43EE67DA42B}" dt="2025-10-20T14:05:36.811" v="467" actId="1076"/>
        <pc:sldMkLst>
          <pc:docMk/>
          <pc:sldMk cId="2827260566" sldId="280"/>
        </pc:sldMkLst>
        <pc:spChg chg="mod">
          <ac:chgData name="Alexandre Jousset" userId="cb1de593be343e4f" providerId="LiveId" clId="{CDCCC004-A12E-5196-AD20-D43EE67DA42B}" dt="2025-10-20T14:01:38.720" v="375" actId="26606"/>
          <ac:spMkLst>
            <pc:docMk/>
            <pc:sldMk cId="2827260566" sldId="280"/>
            <ac:spMk id="2" creationId="{ADEFD67F-049B-8070-419C-822C7E800268}"/>
          </ac:spMkLst>
        </pc:spChg>
        <pc:spChg chg="add del mod">
          <ac:chgData name="Alexandre Jousset" userId="cb1de593be343e4f" providerId="LiveId" clId="{CDCCC004-A12E-5196-AD20-D43EE67DA42B}" dt="2025-10-20T14:00:31.469" v="358"/>
          <ac:spMkLst>
            <pc:docMk/>
            <pc:sldMk cId="2827260566" sldId="280"/>
            <ac:spMk id="3" creationId="{49C57512-0B3B-289F-DFD7-DE55C50A941C}"/>
          </ac:spMkLst>
        </pc:spChg>
        <pc:spChg chg="add del mod">
          <ac:chgData name="Alexandre Jousset" userId="cb1de593be343e4f" providerId="LiveId" clId="{CDCCC004-A12E-5196-AD20-D43EE67DA42B}" dt="2025-10-20T14:01:58.863" v="385" actId="478"/>
          <ac:spMkLst>
            <pc:docMk/>
            <pc:sldMk cId="2827260566" sldId="280"/>
            <ac:spMk id="4" creationId="{BAF41277-118E-BA96-B2A3-1047EFFB6899}"/>
          </ac:spMkLst>
        </pc:spChg>
        <pc:graphicFrameChg chg="add mod">
          <ac:chgData name="Alexandre Jousset" userId="cb1de593be343e4f" providerId="LiveId" clId="{CDCCC004-A12E-5196-AD20-D43EE67DA42B}" dt="2025-10-20T14:05:36.811" v="467" actId="1076"/>
          <ac:graphicFrameMkLst>
            <pc:docMk/>
            <pc:sldMk cId="2827260566" sldId="280"/>
            <ac:graphicFrameMk id="5" creationId="{6150E7D4-0A88-0490-8046-98E7F29F8DFE}"/>
          </ac:graphicFrameMkLst>
        </pc:graphicFrameChg>
        <pc:graphicFrameChg chg="add del">
          <ac:chgData name="Alexandre Jousset" userId="cb1de593be343e4f" providerId="LiveId" clId="{CDCCC004-A12E-5196-AD20-D43EE67DA42B}" dt="2025-10-20T14:01:38.720" v="375" actId="26606"/>
          <ac:graphicFrameMkLst>
            <pc:docMk/>
            <pc:sldMk cId="2827260566" sldId="280"/>
            <ac:graphicFrameMk id="6" creationId="{7AF53C9A-668E-0D18-4C19-FEE96FEDF71F}"/>
          </ac:graphicFrameMkLst>
        </pc:graphicFrameChg>
      </pc:sldChg>
      <pc:sldChg chg="addSp delSp modSp add mod modClrScheme chgLayout">
        <pc:chgData name="Alexandre Jousset" userId="cb1de593be343e4f" providerId="LiveId" clId="{CDCCC004-A12E-5196-AD20-D43EE67DA42B}" dt="2025-10-20T14:01:11.492" v="368" actId="20577"/>
        <pc:sldMkLst>
          <pc:docMk/>
          <pc:sldMk cId="2609084900" sldId="281"/>
        </pc:sldMkLst>
        <pc:spChg chg="mod">
          <ac:chgData name="Alexandre Jousset" userId="cb1de593be343e4f" providerId="LiveId" clId="{CDCCC004-A12E-5196-AD20-D43EE67DA42B}" dt="2025-10-20T14:01:07.409" v="367" actId="26606"/>
          <ac:spMkLst>
            <pc:docMk/>
            <pc:sldMk cId="2609084900" sldId="281"/>
            <ac:spMk id="2" creationId="{9A743224-FF6B-380E-0736-AEB0013C041F}"/>
          </ac:spMkLst>
        </pc:spChg>
        <pc:spChg chg="mod">
          <ac:chgData name="Alexandre Jousset" userId="cb1de593be343e4f" providerId="LiveId" clId="{CDCCC004-A12E-5196-AD20-D43EE67DA42B}" dt="2025-10-20T14:01:11.492" v="368" actId="20577"/>
          <ac:spMkLst>
            <pc:docMk/>
            <pc:sldMk cId="2609084900" sldId="281"/>
            <ac:spMk id="4" creationId="{BE2C98C2-865D-7203-96C9-3A27A0E2EBB0}"/>
          </ac:spMkLst>
        </pc:spChg>
        <pc:spChg chg="add del">
          <ac:chgData name="Alexandre Jousset" userId="cb1de593be343e4f" providerId="LiveId" clId="{CDCCC004-A12E-5196-AD20-D43EE67DA42B}" dt="2025-10-20T14:00:55.997" v="365" actId="22"/>
          <ac:spMkLst>
            <pc:docMk/>
            <pc:sldMk cId="2609084900" sldId="281"/>
            <ac:spMk id="5" creationId="{238D1711-F6EE-9AD3-5166-C26A75D84739}"/>
          </ac:spMkLst>
        </pc:sp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2667820618" sldId="281"/>
        </pc:sldMkLst>
      </pc:sldChg>
      <pc:sldChg chg="add del">
        <pc:chgData name="Alexandre Jousset" userId="cb1de593be343e4f" providerId="LiveId" clId="{CDCCC004-A12E-5196-AD20-D43EE67DA42B}" dt="2025-10-20T14:01:18.963" v="371" actId="2696"/>
        <pc:sldMkLst>
          <pc:docMk/>
          <pc:sldMk cId="920909150" sldId="282"/>
        </pc:sldMkLst>
      </pc:sldChg>
      <pc:sldChg chg="new del">
        <pc:chgData name="Alexandre Jousset" userId="cb1de593be343e4f" providerId="LiveId" clId="{CDCCC004-A12E-5196-AD20-D43EE67DA42B}" dt="2025-10-20T14:01:36.346" v="374" actId="680"/>
        <pc:sldMkLst>
          <pc:docMk/>
          <pc:sldMk cId="1128058642" sldId="282"/>
        </pc:sldMkLst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868294188" sldId="282"/>
        </pc:sldMkLst>
      </pc:sldChg>
      <pc:sldChg chg="addSp delSp modSp add mod">
        <pc:chgData name="Alexandre Jousset" userId="cb1de593be343e4f" providerId="LiveId" clId="{CDCCC004-A12E-5196-AD20-D43EE67DA42B}" dt="2025-10-20T14:07:58.530" v="477" actId="1076"/>
        <pc:sldMkLst>
          <pc:docMk/>
          <pc:sldMk cId="4121055894" sldId="282"/>
        </pc:sldMkLst>
        <pc:spChg chg="del">
          <ac:chgData name="Alexandre Jousset" userId="cb1de593be343e4f" providerId="LiveId" clId="{CDCCC004-A12E-5196-AD20-D43EE67DA42B}" dt="2025-10-20T14:07:47.354" v="472" actId="478"/>
          <ac:spMkLst>
            <pc:docMk/>
            <pc:sldMk cId="4121055894" sldId="282"/>
            <ac:spMk id="2" creationId="{1CE24290-38C1-488F-D2AB-4677D5BA2DB3}"/>
          </ac:spMkLst>
        </pc:spChg>
        <pc:spChg chg="del">
          <ac:chgData name="Alexandre Jousset" userId="cb1de593be343e4f" providerId="LiveId" clId="{CDCCC004-A12E-5196-AD20-D43EE67DA42B}" dt="2025-10-20T14:07:47.354" v="472" actId="478"/>
          <ac:spMkLst>
            <pc:docMk/>
            <pc:sldMk cId="4121055894" sldId="282"/>
            <ac:spMk id="3" creationId="{727D8548-03C3-DA02-3F2A-1D8B134C346A}"/>
          </ac:spMkLst>
        </pc:spChg>
        <pc:spChg chg="add del mod">
          <ac:chgData name="Alexandre Jousset" userId="cb1de593be343e4f" providerId="LiveId" clId="{CDCCC004-A12E-5196-AD20-D43EE67DA42B}" dt="2025-10-20T14:07:53.132" v="475" actId="478"/>
          <ac:spMkLst>
            <pc:docMk/>
            <pc:sldMk cId="4121055894" sldId="282"/>
            <ac:spMk id="5" creationId="{970E2BA2-4688-60BA-0A72-F9A527B1B579}"/>
          </ac:spMkLst>
        </pc:spChg>
        <pc:picChg chg="del">
          <ac:chgData name="Alexandre Jousset" userId="cb1de593be343e4f" providerId="LiveId" clId="{CDCCC004-A12E-5196-AD20-D43EE67DA42B}" dt="2025-10-20T14:07:47.354" v="472" actId="478"/>
          <ac:picMkLst>
            <pc:docMk/>
            <pc:sldMk cId="4121055894" sldId="282"/>
            <ac:picMk id="4" creationId="{0888EBF6-BA47-D526-9A0D-9AA5B04A9201}"/>
          </ac:picMkLst>
        </pc:picChg>
        <pc:picChg chg="add mod">
          <ac:chgData name="Alexandre Jousset" userId="cb1de593be343e4f" providerId="LiveId" clId="{CDCCC004-A12E-5196-AD20-D43EE67DA42B}" dt="2025-10-20T14:07:58.530" v="477" actId="1076"/>
          <ac:picMkLst>
            <pc:docMk/>
            <pc:sldMk cId="4121055894" sldId="282"/>
            <ac:picMk id="6" creationId="{8AD8D116-F85C-93E0-3AD2-E7D8091D92B4}"/>
          </ac:picMkLst>
        </pc:picChg>
      </pc:sldChg>
      <pc:sldChg chg="del">
        <pc:chgData name="Alexandre Jousset" userId="cb1de593be343e4f" providerId="LiveId" clId="{CDCCC004-A12E-5196-AD20-D43EE67DA42B}" dt="2025-10-20T13:22:41.119" v="43" actId="2696"/>
        <pc:sldMkLst>
          <pc:docMk/>
          <pc:sldMk cId="1986423064" sldId="283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1805430584" sldId="284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1202786011" sldId="285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527654093" sldId="286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2110682976" sldId="287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169566137" sldId="288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3165197601" sldId="289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3016017949" sldId="290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3606593424" sldId="291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3024880311" sldId="292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2090747123" sldId="293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4010031363" sldId="294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560272888" sldId="295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2527662832" sldId="296"/>
        </pc:sldMkLst>
      </pc:sldChg>
      <pc:sldChg chg="add del">
        <pc:chgData name="Alexandre Jousset" userId="cb1de593be343e4f" providerId="LiveId" clId="{CDCCC004-A12E-5196-AD20-D43EE67DA42B}" dt="2025-10-20T13:22:41.119" v="43" actId="2696"/>
        <pc:sldMkLst>
          <pc:docMk/>
          <pc:sldMk cId="7864963" sldId="297"/>
        </pc:sldMkLst>
      </pc:sldChg>
      <pc:sldChg chg="addSp delSp modSp add del mod modClrScheme chgLayout">
        <pc:chgData name="Alexandre Jousset" userId="cb1de593be343e4f" providerId="LiveId" clId="{CDCCC004-A12E-5196-AD20-D43EE67DA42B}" dt="2025-10-20T13:22:41.119" v="43" actId="2696"/>
        <pc:sldMkLst>
          <pc:docMk/>
          <pc:sldMk cId="696017206" sldId="29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6B0E8-D49D-43CC-BDCE-93324F3828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62D93-23AC-4111-B57F-5200F8234BD9}">
      <dgm:prSet/>
      <dgm:spPr/>
      <dgm:t>
        <a:bodyPr/>
        <a:lstStyle/>
        <a:p>
          <a:r>
            <a:rPr lang="fr-FR" dirty="0"/>
            <a:t>Tests API + UI combinés</a:t>
          </a:r>
          <a:endParaRPr lang="en-US" dirty="0"/>
        </a:p>
      </dgm:t>
    </dgm:pt>
    <dgm:pt modelId="{9784EDF9-D93C-4AF6-977A-DFDDFAEE1161}" type="parTrans" cxnId="{C425F4D2-24E1-43C4-9FA9-23A8098541C1}">
      <dgm:prSet/>
      <dgm:spPr/>
      <dgm:t>
        <a:bodyPr/>
        <a:lstStyle/>
        <a:p>
          <a:endParaRPr lang="en-US"/>
        </a:p>
      </dgm:t>
    </dgm:pt>
    <dgm:pt modelId="{28B2E602-4E61-4004-A0ED-6DE850937026}" type="sibTrans" cxnId="{C425F4D2-24E1-43C4-9FA9-23A8098541C1}">
      <dgm:prSet/>
      <dgm:spPr/>
      <dgm:t>
        <a:bodyPr/>
        <a:lstStyle/>
        <a:p>
          <a:endParaRPr lang="en-US"/>
        </a:p>
      </dgm:t>
    </dgm:pt>
    <dgm:pt modelId="{44799808-7494-43C6-AB2F-9CF9508B0BED}">
      <dgm:prSet/>
      <dgm:spPr/>
      <dgm:t>
        <a:bodyPr/>
        <a:lstStyle/>
        <a:p>
          <a:r>
            <a:rPr lang="fr-FR" dirty="0"/>
            <a:t>Tests de performance simples</a:t>
          </a:r>
          <a:endParaRPr lang="en-US" dirty="0"/>
        </a:p>
      </dgm:t>
    </dgm:pt>
    <dgm:pt modelId="{9FE0F09A-216D-4275-9A74-BD478DFD2814}" type="parTrans" cxnId="{5D7FB6B4-BD52-4DF8-905D-4A279BAA291F}">
      <dgm:prSet/>
      <dgm:spPr/>
      <dgm:t>
        <a:bodyPr/>
        <a:lstStyle/>
        <a:p>
          <a:endParaRPr lang="en-US"/>
        </a:p>
      </dgm:t>
    </dgm:pt>
    <dgm:pt modelId="{467484BB-152C-4E41-B29C-40F696661AD8}" type="sibTrans" cxnId="{5D7FB6B4-BD52-4DF8-905D-4A279BAA291F}">
      <dgm:prSet/>
      <dgm:spPr/>
      <dgm:t>
        <a:bodyPr/>
        <a:lstStyle/>
        <a:p>
          <a:endParaRPr lang="en-US"/>
        </a:p>
      </dgm:t>
    </dgm:pt>
    <dgm:pt modelId="{D27BD31A-401D-4F0E-8904-BEFF4F1EB684}">
      <dgm:prSet/>
      <dgm:spPr/>
      <dgm:t>
        <a:bodyPr/>
        <a:lstStyle/>
        <a:p>
          <a:r>
            <a:rPr lang="fr-FR" dirty="0"/>
            <a:t>Tests de composants isolés</a:t>
          </a:r>
          <a:endParaRPr lang="en-US" dirty="0"/>
        </a:p>
      </dgm:t>
    </dgm:pt>
    <dgm:pt modelId="{1FD5D5CF-4188-4777-93FA-AE3354CFB739}" type="parTrans" cxnId="{E5258B6A-0C84-4680-A6BB-4FE7DC1CC4A6}">
      <dgm:prSet/>
      <dgm:spPr/>
      <dgm:t>
        <a:bodyPr/>
        <a:lstStyle/>
        <a:p>
          <a:endParaRPr lang="en-US"/>
        </a:p>
      </dgm:t>
    </dgm:pt>
    <dgm:pt modelId="{17853587-8BE9-46F7-B880-A8A269C07B35}" type="sibTrans" cxnId="{E5258B6A-0C84-4680-A6BB-4FE7DC1CC4A6}">
      <dgm:prSet/>
      <dgm:spPr/>
      <dgm:t>
        <a:bodyPr/>
        <a:lstStyle/>
        <a:p>
          <a:endParaRPr lang="en-US"/>
        </a:p>
      </dgm:t>
    </dgm:pt>
    <dgm:pt modelId="{4256D0C4-C423-42AB-87DE-519186B4E2BE}" type="pres">
      <dgm:prSet presAssocID="{70A6B0E8-D49D-43CC-BDCE-93324F382841}" presName="root" presStyleCnt="0">
        <dgm:presLayoutVars>
          <dgm:dir/>
          <dgm:resizeHandles val="exact"/>
        </dgm:presLayoutVars>
      </dgm:prSet>
      <dgm:spPr/>
    </dgm:pt>
    <dgm:pt modelId="{4B0E0111-9214-4872-9BF5-6E1033CEA8F8}" type="pres">
      <dgm:prSet presAssocID="{54162D93-23AC-4111-B57F-5200F8234BD9}" presName="compNode" presStyleCnt="0"/>
      <dgm:spPr/>
    </dgm:pt>
    <dgm:pt modelId="{6FF93C92-239F-4B3D-8E83-BB6D24A417DF}" type="pres">
      <dgm:prSet presAssocID="{54162D93-23AC-4111-B57F-5200F8234BD9}" presName="bgRect" presStyleLbl="bgShp" presStyleIdx="0" presStyleCnt="3"/>
      <dgm:spPr/>
    </dgm:pt>
    <dgm:pt modelId="{F0B565C8-F1CF-43DB-AD03-139EB404CC6D}" type="pres">
      <dgm:prSet presAssocID="{54162D93-23AC-4111-B57F-5200F8234B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F4D63F85-0D59-4987-B4EC-3E436B8FC540}" type="pres">
      <dgm:prSet presAssocID="{54162D93-23AC-4111-B57F-5200F8234BD9}" presName="spaceRect" presStyleCnt="0"/>
      <dgm:spPr/>
    </dgm:pt>
    <dgm:pt modelId="{57B61F24-298B-4C6B-9131-BF01CBD69EF8}" type="pres">
      <dgm:prSet presAssocID="{54162D93-23AC-4111-B57F-5200F8234BD9}" presName="parTx" presStyleLbl="revTx" presStyleIdx="0" presStyleCnt="3">
        <dgm:presLayoutVars>
          <dgm:chMax val="0"/>
          <dgm:chPref val="0"/>
        </dgm:presLayoutVars>
      </dgm:prSet>
      <dgm:spPr/>
    </dgm:pt>
    <dgm:pt modelId="{0D7EC91B-1D33-41D6-ABB5-3A63E9C14018}" type="pres">
      <dgm:prSet presAssocID="{28B2E602-4E61-4004-A0ED-6DE850937026}" presName="sibTrans" presStyleCnt="0"/>
      <dgm:spPr/>
    </dgm:pt>
    <dgm:pt modelId="{AED3FDBF-3E45-4BCE-B6B5-99ED79397F8F}" type="pres">
      <dgm:prSet presAssocID="{44799808-7494-43C6-AB2F-9CF9508B0BED}" presName="compNode" presStyleCnt="0"/>
      <dgm:spPr/>
    </dgm:pt>
    <dgm:pt modelId="{2A24E324-8EFF-48BF-B157-8607A1BAAF87}" type="pres">
      <dgm:prSet presAssocID="{44799808-7494-43C6-AB2F-9CF9508B0BED}" presName="bgRect" presStyleLbl="bgShp" presStyleIdx="1" presStyleCnt="3"/>
      <dgm:spPr/>
    </dgm:pt>
    <dgm:pt modelId="{1D30235D-7BA7-44A2-AC6F-33AFDF2CBDFD}" type="pres">
      <dgm:prSet presAssocID="{44799808-7494-43C6-AB2F-9CF9508B0B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on"/>
        </a:ext>
      </dgm:extLst>
    </dgm:pt>
    <dgm:pt modelId="{58CFE41F-F0D8-401F-B550-ED946DBCDB2D}" type="pres">
      <dgm:prSet presAssocID="{44799808-7494-43C6-AB2F-9CF9508B0BED}" presName="spaceRect" presStyleCnt="0"/>
      <dgm:spPr/>
    </dgm:pt>
    <dgm:pt modelId="{2CCF5833-6ACD-409A-8172-F89B4DDA2BD1}" type="pres">
      <dgm:prSet presAssocID="{44799808-7494-43C6-AB2F-9CF9508B0BED}" presName="parTx" presStyleLbl="revTx" presStyleIdx="1" presStyleCnt="3">
        <dgm:presLayoutVars>
          <dgm:chMax val="0"/>
          <dgm:chPref val="0"/>
        </dgm:presLayoutVars>
      </dgm:prSet>
      <dgm:spPr/>
    </dgm:pt>
    <dgm:pt modelId="{45211DAB-0112-4073-B0A0-522B11D146D8}" type="pres">
      <dgm:prSet presAssocID="{467484BB-152C-4E41-B29C-40F696661AD8}" presName="sibTrans" presStyleCnt="0"/>
      <dgm:spPr/>
    </dgm:pt>
    <dgm:pt modelId="{AC263C10-9887-4CC4-A58B-5E135E1CDA6E}" type="pres">
      <dgm:prSet presAssocID="{D27BD31A-401D-4F0E-8904-BEFF4F1EB684}" presName="compNode" presStyleCnt="0"/>
      <dgm:spPr/>
    </dgm:pt>
    <dgm:pt modelId="{96D610E4-1753-4A26-97DB-821C3BDBD0CA}" type="pres">
      <dgm:prSet presAssocID="{D27BD31A-401D-4F0E-8904-BEFF4F1EB684}" presName="bgRect" presStyleLbl="bgShp" presStyleIdx="2" presStyleCnt="3"/>
      <dgm:spPr/>
    </dgm:pt>
    <dgm:pt modelId="{0435CB59-45D9-4B01-AE0D-700AC78E8B7D}" type="pres">
      <dgm:prSet presAssocID="{D27BD31A-401D-4F0E-8904-BEFF4F1EB6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9EA95F95-53E4-4E5A-BCF7-A99A996FC1D5}" type="pres">
      <dgm:prSet presAssocID="{D27BD31A-401D-4F0E-8904-BEFF4F1EB684}" presName="spaceRect" presStyleCnt="0"/>
      <dgm:spPr/>
    </dgm:pt>
    <dgm:pt modelId="{80F7E9C6-81DA-4E7A-A965-2E31073BF21C}" type="pres">
      <dgm:prSet presAssocID="{D27BD31A-401D-4F0E-8904-BEFF4F1EB6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258B6A-0C84-4680-A6BB-4FE7DC1CC4A6}" srcId="{70A6B0E8-D49D-43CC-BDCE-93324F382841}" destId="{D27BD31A-401D-4F0E-8904-BEFF4F1EB684}" srcOrd="2" destOrd="0" parTransId="{1FD5D5CF-4188-4777-93FA-AE3354CFB739}" sibTransId="{17853587-8BE9-46F7-B880-A8A269C07B35}"/>
    <dgm:cxn modelId="{E6A43D76-036C-412F-8861-C528A265308B}" type="presOf" srcId="{44799808-7494-43C6-AB2F-9CF9508B0BED}" destId="{2CCF5833-6ACD-409A-8172-F89B4DDA2BD1}" srcOrd="0" destOrd="0" presId="urn:microsoft.com/office/officeart/2018/2/layout/IconVerticalSolidList"/>
    <dgm:cxn modelId="{E941C7A5-6B32-4E31-A8FF-073BE018872C}" type="presOf" srcId="{D27BD31A-401D-4F0E-8904-BEFF4F1EB684}" destId="{80F7E9C6-81DA-4E7A-A965-2E31073BF21C}" srcOrd="0" destOrd="0" presId="urn:microsoft.com/office/officeart/2018/2/layout/IconVerticalSolidList"/>
    <dgm:cxn modelId="{5D7FB6B4-BD52-4DF8-905D-4A279BAA291F}" srcId="{70A6B0E8-D49D-43CC-BDCE-93324F382841}" destId="{44799808-7494-43C6-AB2F-9CF9508B0BED}" srcOrd="1" destOrd="0" parTransId="{9FE0F09A-216D-4275-9A74-BD478DFD2814}" sibTransId="{467484BB-152C-4E41-B29C-40F696661AD8}"/>
    <dgm:cxn modelId="{9BE627BF-6ADB-40DB-AE4D-66F8659B3911}" type="presOf" srcId="{54162D93-23AC-4111-B57F-5200F8234BD9}" destId="{57B61F24-298B-4C6B-9131-BF01CBD69EF8}" srcOrd="0" destOrd="0" presId="urn:microsoft.com/office/officeart/2018/2/layout/IconVerticalSolidList"/>
    <dgm:cxn modelId="{FC00A2CC-09A1-430A-9175-1DAB327CF448}" type="presOf" srcId="{70A6B0E8-D49D-43CC-BDCE-93324F382841}" destId="{4256D0C4-C423-42AB-87DE-519186B4E2BE}" srcOrd="0" destOrd="0" presId="urn:microsoft.com/office/officeart/2018/2/layout/IconVerticalSolidList"/>
    <dgm:cxn modelId="{C425F4D2-24E1-43C4-9FA9-23A8098541C1}" srcId="{70A6B0E8-D49D-43CC-BDCE-93324F382841}" destId="{54162D93-23AC-4111-B57F-5200F8234BD9}" srcOrd="0" destOrd="0" parTransId="{9784EDF9-D93C-4AF6-977A-DFDDFAEE1161}" sibTransId="{28B2E602-4E61-4004-A0ED-6DE850937026}"/>
    <dgm:cxn modelId="{810A4043-FEEB-4C00-98E8-02469C66BA60}" type="presParOf" srcId="{4256D0C4-C423-42AB-87DE-519186B4E2BE}" destId="{4B0E0111-9214-4872-9BF5-6E1033CEA8F8}" srcOrd="0" destOrd="0" presId="urn:microsoft.com/office/officeart/2018/2/layout/IconVerticalSolidList"/>
    <dgm:cxn modelId="{C2C8A9F7-231E-4822-8F65-0391C9673A0B}" type="presParOf" srcId="{4B0E0111-9214-4872-9BF5-6E1033CEA8F8}" destId="{6FF93C92-239F-4B3D-8E83-BB6D24A417DF}" srcOrd="0" destOrd="0" presId="urn:microsoft.com/office/officeart/2018/2/layout/IconVerticalSolidList"/>
    <dgm:cxn modelId="{F55AEDE0-1C31-4050-BF89-0CA2FEC13D4E}" type="presParOf" srcId="{4B0E0111-9214-4872-9BF5-6E1033CEA8F8}" destId="{F0B565C8-F1CF-43DB-AD03-139EB404CC6D}" srcOrd="1" destOrd="0" presId="urn:microsoft.com/office/officeart/2018/2/layout/IconVerticalSolidList"/>
    <dgm:cxn modelId="{45F58046-4B89-419F-B571-66337615990C}" type="presParOf" srcId="{4B0E0111-9214-4872-9BF5-6E1033CEA8F8}" destId="{F4D63F85-0D59-4987-B4EC-3E436B8FC540}" srcOrd="2" destOrd="0" presId="urn:microsoft.com/office/officeart/2018/2/layout/IconVerticalSolidList"/>
    <dgm:cxn modelId="{98692AB3-6ADB-4618-BB63-3141C83E7E6C}" type="presParOf" srcId="{4B0E0111-9214-4872-9BF5-6E1033CEA8F8}" destId="{57B61F24-298B-4C6B-9131-BF01CBD69EF8}" srcOrd="3" destOrd="0" presId="urn:microsoft.com/office/officeart/2018/2/layout/IconVerticalSolidList"/>
    <dgm:cxn modelId="{38A71586-F3B6-43CE-BA52-889296695063}" type="presParOf" srcId="{4256D0C4-C423-42AB-87DE-519186B4E2BE}" destId="{0D7EC91B-1D33-41D6-ABB5-3A63E9C14018}" srcOrd="1" destOrd="0" presId="urn:microsoft.com/office/officeart/2018/2/layout/IconVerticalSolidList"/>
    <dgm:cxn modelId="{361231E6-AC5F-49E2-845B-5DC67B65CC73}" type="presParOf" srcId="{4256D0C4-C423-42AB-87DE-519186B4E2BE}" destId="{AED3FDBF-3E45-4BCE-B6B5-99ED79397F8F}" srcOrd="2" destOrd="0" presId="urn:microsoft.com/office/officeart/2018/2/layout/IconVerticalSolidList"/>
    <dgm:cxn modelId="{BA70610A-89BD-43FA-8843-070CC037A428}" type="presParOf" srcId="{AED3FDBF-3E45-4BCE-B6B5-99ED79397F8F}" destId="{2A24E324-8EFF-48BF-B157-8607A1BAAF87}" srcOrd="0" destOrd="0" presId="urn:microsoft.com/office/officeart/2018/2/layout/IconVerticalSolidList"/>
    <dgm:cxn modelId="{91D7152F-1543-4C2D-B66A-B69A73C79245}" type="presParOf" srcId="{AED3FDBF-3E45-4BCE-B6B5-99ED79397F8F}" destId="{1D30235D-7BA7-44A2-AC6F-33AFDF2CBDFD}" srcOrd="1" destOrd="0" presId="urn:microsoft.com/office/officeart/2018/2/layout/IconVerticalSolidList"/>
    <dgm:cxn modelId="{B8C9F1FB-CCCE-4E24-8AC1-C9E846F9E6D2}" type="presParOf" srcId="{AED3FDBF-3E45-4BCE-B6B5-99ED79397F8F}" destId="{58CFE41F-F0D8-401F-B550-ED946DBCDB2D}" srcOrd="2" destOrd="0" presId="urn:microsoft.com/office/officeart/2018/2/layout/IconVerticalSolidList"/>
    <dgm:cxn modelId="{E880485C-3E65-4A34-B152-326A7AFB3623}" type="presParOf" srcId="{AED3FDBF-3E45-4BCE-B6B5-99ED79397F8F}" destId="{2CCF5833-6ACD-409A-8172-F89B4DDA2BD1}" srcOrd="3" destOrd="0" presId="urn:microsoft.com/office/officeart/2018/2/layout/IconVerticalSolidList"/>
    <dgm:cxn modelId="{1724922C-B934-4364-8A14-2D52A7E88112}" type="presParOf" srcId="{4256D0C4-C423-42AB-87DE-519186B4E2BE}" destId="{45211DAB-0112-4073-B0A0-522B11D146D8}" srcOrd="3" destOrd="0" presId="urn:microsoft.com/office/officeart/2018/2/layout/IconVerticalSolidList"/>
    <dgm:cxn modelId="{C9945C3B-95F8-4FE3-B5DD-0A16FDBCE115}" type="presParOf" srcId="{4256D0C4-C423-42AB-87DE-519186B4E2BE}" destId="{AC263C10-9887-4CC4-A58B-5E135E1CDA6E}" srcOrd="4" destOrd="0" presId="urn:microsoft.com/office/officeart/2018/2/layout/IconVerticalSolidList"/>
    <dgm:cxn modelId="{9906BC1F-0402-43E7-937B-A79828F3E8BD}" type="presParOf" srcId="{AC263C10-9887-4CC4-A58B-5E135E1CDA6E}" destId="{96D610E4-1753-4A26-97DB-821C3BDBD0CA}" srcOrd="0" destOrd="0" presId="urn:microsoft.com/office/officeart/2018/2/layout/IconVerticalSolidList"/>
    <dgm:cxn modelId="{F0E31F7E-3630-450A-B904-1FD118285072}" type="presParOf" srcId="{AC263C10-9887-4CC4-A58B-5E135E1CDA6E}" destId="{0435CB59-45D9-4B01-AE0D-700AC78E8B7D}" srcOrd="1" destOrd="0" presId="urn:microsoft.com/office/officeart/2018/2/layout/IconVerticalSolidList"/>
    <dgm:cxn modelId="{A7B81C0E-744C-4268-86C1-642CCAE3128A}" type="presParOf" srcId="{AC263C10-9887-4CC4-A58B-5E135E1CDA6E}" destId="{9EA95F95-53E4-4E5A-BCF7-A99A996FC1D5}" srcOrd="2" destOrd="0" presId="urn:microsoft.com/office/officeart/2018/2/layout/IconVerticalSolidList"/>
    <dgm:cxn modelId="{7152E2F8-DC0F-44D5-A7A8-B23B2BF20356}" type="presParOf" srcId="{AC263C10-9887-4CC4-A58B-5E135E1CDA6E}" destId="{80F7E9C6-81DA-4E7A-A965-2E31073BF2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ECECF-7671-48C8-BDAD-7D192924F2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A7473F-03FF-4F98-BB9B-C1A1F55966CB}">
      <dgm:prSet/>
      <dgm:spPr/>
      <dgm:t>
        <a:bodyPr/>
        <a:lstStyle/>
        <a:p>
          <a:r>
            <a:rPr lang="fr-FR" dirty="0"/>
            <a:t>E-commerce : panier, paiement</a:t>
          </a:r>
          <a:endParaRPr lang="en-US" dirty="0"/>
        </a:p>
      </dgm:t>
    </dgm:pt>
    <dgm:pt modelId="{C4182077-66FD-48CA-A70F-62839F7EE6C8}" type="parTrans" cxnId="{4ADF80D8-BF35-4537-BBE6-43B865E2B262}">
      <dgm:prSet/>
      <dgm:spPr/>
      <dgm:t>
        <a:bodyPr/>
        <a:lstStyle/>
        <a:p>
          <a:endParaRPr lang="en-US"/>
        </a:p>
      </dgm:t>
    </dgm:pt>
    <dgm:pt modelId="{62CE52B0-7416-4200-A65F-D9EC46F93A3E}" type="sibTrans" cxnId="{4ADF80D8-BF35-4537-BBE6-43B865E2B262}">
      <dgm:prSet/>
      <dgm:spPr/>
      <dgm:t>
        <a:bodyPr/>
        <a:lstStyle/>
        <a:p>
          <a:endParaRPr lang="en-US"/>
        </a:p>
      </dgm:t>
    </dgm:pt>
    <dgm:pt modelId="{B6BAE852-2256-4591-895D-D5AE55987035}">
      <dgm:prSet/>
      <dgm:spPr/>
      <dgm:t>
        <a:bodyPr/>
        <a:lstStyle/>
        <a:p>
          <a:r>
            <a:rPr lang="fr-FR" dirty="0"/>
            <a:t>SaaS : authentification, </a:t>
          </a:r>
          <a:r>
            <a:rPr lang="fr-FR" dirty="0" err="1"/>
            <a:t>dashboard</a:t>
          </a:r>
          <a:endParaRPr lang="en-US" dirty="0"/>
        </a:p>
      </dgm:t>
    </dgm:pt>
    <dgm:pt modelId="{AD6EC7B4-5AD8-48AC-879F-00A45DCF71FF}" type="parTrans" cxnId="{3D7017D8-EE1E-42F3-8F2A-E6D6F76BEAF3}">
      <dgm:prSet/>
      <dgm:spPr/>
      <dgm:t>
        <a:bodyPr/>
        <a:lstStyle/>
        <a:p>
          <a:endParaRPr lang="en-US"/>
        </a:p>
      </dgm:t>
    </dgm:pt>
    <dgm:pt modelId="{D68AAA96-1F91-4673-99FD-11FD5BD49497}" type="sibTrans" cxnId="{3D7017D8-EE1E-42F3-8F2A-E6D6F76BEAF3}">
      <dgm:prSet/>
      <dgm:spPr/>
      <dgm:t>
        <a:bodyPr/>
        <a:lstStyle/>
        <a:p>
          <a:endParaRPr lang="en-US"/>
        </a:p>
      </dgm:t>
    </dgm:pt>
    <dgm:pt modelId="{59CE8B66-F986-40F1-9F5D-B2CB6FFD76CA}">
      <dgm:prSet/>
      <dgm:spPr/>
      <dgm:t>
        <a:bodyPr/>
        <a:lstStyle/>
        <a:p>
          <a:r>
            <a:rPr lang="fr-FR" dirty="0"/>
            <a:t>Solutions aux problèmes courants</a:t>
          </a:r>
          <a:endParaRPr lang="en-US" dirty="0"/>
        </a:p>
      </dgm:t>
    </dgm:pt>
    <dgm:pt modelId="{C0A7565A-C5AC-4140-A22C-6E27AEF7A256}" type="parTrans" cxnId="{B2053A68-477B-4DB8-97E5-AF2A9D8E12A9}">
      <dgm:prSet/>
      <dgm:spPr/>
      <dgm:t>
        <a:bodyPr/>
        <a:lstStyle/>
        <a:p>
          <a:endParaRPr lang="en-US"/>
        </a:p>
      </dgm:t>
    </dgm:pt>
    <dgm:pt modelId="{A72876FD-CE1E-4353-ACE6-EED933AB9EBD}" type="sibTrans" cxnId="{B2053A68-477B-4DB8-97E5-AF2A9D8E12A9}">
      <dgm:prSet/>
      <dgm:spPr/>
      <dgm:t>
        <a:bodyPr/>
        <a:lstStyle/>
        <a:p>
          <a:endParaRPr lang="en-US"/>
        </a:p>
      </dgm:t>
    </dgm:pt>
    <dgm:pt modelId="{ED3FDD15-0A52-4722-A995-A9ED7E30C04C}" type="pres">
      <dgm:prSet presAssocID="{A20ECECF-7671-48C8-BDAD-7D192924F214}" presName="root" presStyleCnt="0">
        <dgm:presLayoutVars>
          <dgm:dir/>
          <dgm:resizeHandles val="exact"/>
        </dgm:presLayoutVars>
      </dgm:prSet>
      <dgm:spPr/>
    </dgm:pt>
    <dgm:pt modelId="{2E2156B2-F6D3-47B0-A1FB-783B56C894BF}" type="pres">
      <dgm:prSet presAssocID="{28A7473F-03FF-4F98-BB9B-C1A1F55966CB}" presName="compNode" presStyleCnt="0"/>
      <dgm:spPr/>
    </dgm:pt>
    <dgm:pt modelId="{8C26273C-073B-45C8-86E1-04BB706FB617}" type="pres">
      <dgm:prSet presAssocID="{28A7473F-03FF-4F98-BB9B-C1A1F55966CB}" presName="bgRect" presStyleLbl="bgShp" presStyleIdx="0" presStyleCnt="3"/>
      <dgm:spPr/>
    </dgm:pt>
    <dgm:pt modelId="{ABB48383-91D7-4A0E-9AAA-AC07B7961313}" type="pres">
      <dgm:prSet presAssocID="{28A7473F-03FF-4F98-BB9B-C1A1F55966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95AE5700-C3C9-4DC3-B885-CD51F8C8D770}" type="pres">
      <dgm:prSet presAssocID="{28A7473F-03FF-4F98-BB9B-C1A1F55966CB}" presName="spaceRect" presStyleCnt="0"/>
      <dgm:spPr/>
    </dgm:pt>
    <dgm:pt modelId="{FCA80BF7-9EEF-4F73-84D1-E5F513BDC2D8}" type="pres">
      <dgm:prSet presAssocID="{28A7473F-03FF-4F98-BB9B-C1A1F55966CB}" presName="parTx" presStyleLbl="revTx" presStyleIdx="0" presStyleCnt="3">
        <dgm:presLayoutVars>
          <dgm:chMax val="0"/>
          <dgm:chPref val="0"/>
        </dgm:presLayoutVars>
      </dgm:prSet>
      <dgm:spPr/>
    </dgm:pt>
    <dgm:pt modelId="{A2C5340A-CEAB-4A03-BDFC-63E278A61419}" type="pres">
      <dgm:prSet presAssocID="{62CE52B0-7416-4200-A65F-D9EC46F93A3E}" presName="sibTrans" presStyleCnt="0"/>
      <dgm:spPr/>
    </dgm:pt>
    <dgm:pt modelId="{6D97EFEE-C668-4B75-AE54-6538AA51BA74}" type="pres">
      <dgm:prSet presAssocID="{B6BAE852-2256-4591-895D-D5AE55987035}" presName="compNode" presStyleCnt="0"/>
      <dgm:spPr/>
    </dgm:pt>
    <dgm:pt modelId="{314328A9-831C-4A98-8063-5A893F64E78A}" type="pres">
      <dgm:prSet presAssocID="{B6BAE852-2256-4591-895D-D5AE55987035}" presName="bgRect" presStyleLbl="bgShp" presStyleIdx="1" presStyleCnt="3"/>
      <dgm:spPr/>
    </dgm:pt>
    <dgm:pt modelId="{349DE406-2425-4EC7-B579-E066249ACE6F}" type="pres">
      <dgm:prSet presAssocID="{B6BAE852-2256-4591-895D-D5AE559870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A0E233C-CA33-42F5-8025-D9963EE1EDAC}" type="pres">
      <dgm:prSet presAssocID="{B6BAE852-2256-4591-895D-D5AE55987035}" presName="spaceRect" presStyleCnt="0"/>
      <dgm:spPr/>
    </dgm:pt>
    <dgm:pt modelId="{15E90F2A-52A4-4CF9-8C4F-959336E8C835}" type="pres">
      <dgm:prSet presAssocID="{B6BAE852-2256-4591-895D-D5AE55987035}" presName="parTx" presStyleLbl="revTx" presStyleIdx="1" presStyleCnt="3">
        <dgm:presLayoutVars>
          <dgm:chMax val="0"/>
          <dgm:chPref val="0"/>
        </dgm:presLayoutVars>
      </dgm:prSet>
      <dgm:spPr/>
    </dgm:pt>
    <dgm:pt modelId="{B5B35AE4-4729-460E-AD8B-F998ABF95DC2}" type="pres">
      <dgm:prSet presAssocID="{D68AAA96-1F91-4673-99FD-11FD5BD49497}" presName="sibTrans" presStyleCnt="0"/>
      <dgm:spPr/>
    </dgm:pt>
    <dgm:pt modelId="{A972E848-9898-41D3-81CF-574D9EC662E5}" type="pres">
      <dgm:prSet presAssocID="{59CE8B66-F986-40F1-9F5D-B2CB6FFD76CA}" presName="compNode" presStyleCnt="0"/>
      <dgm:spPr/>
    </dgm:pt>
    <dgm:pt modelId="{16970294-159D-4D04-BF7B-42EE849E7522}" type="pres">
      <dgm:prSet presAssocID="{59CE8B66-F986-40F1-9F5D-B2CB6FFD76CA}" presName="bgRect" presStyleLbl="bgShp" presStyleIdx="2" presStyleCnt="3" custLinFactY="39957" custLinFactNeighborX="-107" custLinFactNeighborY="100000"/>
      <dgm:spPr/>
    </dgm:pt>
    <dgm:pt modelId="{750A4125-6979-42BD-AC57-43A6DBC5F866}" type="pres">
      <dgm:prSet presAssocID="{59CE8B66-F986-40F1-9F5D-B2CB6FFD76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FBD1D52-A7DA-440B-87E6-131CB9010465}" type="pres">
      <dgm:prSet presAssocID="{59CE8B66-F986-40F1-9F5D-B2CB6FFD76CA}" presName="spaceRect" presStyleCnt="0"/>
      <dgm:spPr/>
    </dgm:pt>
    <dgm:pt modelId="{376301C9-A939-4E86-9804-19E99E402143}" type="pres">
      <dgm:prSet presAssocID="{59CE8B66-F986-40F1-9F5D-B2CB6FFD76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F44B47-26C2-423F-AD1A-40E76EEF3310}" type="presOf" srcId="{28A7473F-03FF-4F98-BB9B-C1A1F55966CB}" destId="{FCA80BF7-9EEF-4F73-84D1-E5F513BDC2D8}" srcOrd="0" destOrd="0" presId="urn:microsoft.com/office/officeart/2018/2/layout/IconVerticalSolidList"/>
    <dgm:cxn modelId="{B2053A68-477B-4DB8-97E5-AF2A9D8E12A9}" srcId="{A20ECECF-7671-48C8-BDAD-7D192924F214}" destId="{59CE8B66-F986-40F1-9F5D-B2CB6FFD76CA}" srcOrd="2" destOrd="0" parTransId="{C0A7565A-C5AC-4140-A22C-6E27AEF7A256}" sibTransId="{A72876FD-CE1E-4353-ACE6-EED933AB9EBD}"/>
    <dgm:cxn modelId="{BFBB7E6E-6729-4B00-8FB5-DE8B2709F5C5}" type="presOf" srcId="{59CE8B66-F986-40F1-9F5D-B2CB6FFD76CA}" destId="{376301C9-A939-4E86-9804-19E99E402143}" srcOrd="0" destOrd="0" presId="urn:microsoft.com/office/officeart/2018/2/layout/IconVerticalSolidList"/>
    <dgm:cxn modelId="{3D7017D8-EE1E-42F3-8F2A-E6D6F76BEAF3}" srcId="{A20ECECF-7671-48C8-BDAD-7D192924F214}" destId="{B6BAE852-2256-4591-895D-D5AE55987035}" srcOrd="1" destOrd="0" parTransId="{AD6EC7B4-5AD8-48AC-879F-00A45DCF71FF}" sibTransId="{D68AAA96-1F91-4673-99FD-11FD5BD49497}"/>
    <dgm:cxn modelId="{4ADF80D8-BF35-4537-BBE6-43B865E2B262}" srcId="{A20ECECF-7671-48C8-BDAD-7D192924F214}" destId="{28A7473F-03FF-4F98-BB9B-C1A1F55966CB}" srcOrd="0" destOrd="0" parTransId="{C4182077-66FD-48CA-A70F-62839F7EE6C8}" sibTransId="{62CE52B0-7416-4200-A65F-D9EC46F93A3E}"/>
    <dgm:cxn modelId="{61D9E9EC-5965-4E7A-A8D4-E5086F6FE411}" type="presOf" srcId="{B6BAE852-2256-4591-895D-D5AE55987035}" destId="{15E90F2A-52A4-4CF9-8C4F-959336E8C835}" srcOrd="0" destOrd="0" presId="urn:microsoft.com/office/officeart/2018/2/layout/IconVerticalSolidList"/>
    <dgm:cxn modelId="{CD1270FC-8017-4380-A82B-04BFDFC4442E}" type="presOf" srcId="{A20ECECF-7671-48C8-BDAD-7D192924F214}" destId="{ED3FDD15-0A52-4722-A995-A9ED7E30C04C}" srcOrd="0" destOrd="0" presId="urn:microsoft.com/office/officeart/2018/2/layout/IconVerticalSolidList"/>
    <dgm:cxn modelId="{CF24E3E6-77E7-44C1-BABB-8397B97F1F0E}" type="presParOf" srcId="{ED3FDD15-0A52-4722-A995-A9ED7E30C04C}" destId="{2E2156B2-F6D3-47B0-A1FB-783B56C894BF}" srcOrd="0" destOrd="0" presId="urn:microsoft.com/office/officeart/2018/2/layout/IconVerticalSolidList"/>
    <dgm:cxn modelId="{24B4BE17-4874-49EE-B425-FEB0C0D34C94}" type="presParOf" srcId="{2E2156B2-F6D3-47B0-A1FB-783B56C894BF}" destId="{8C26273C-073B-45C8-86E1-04BB706FB617}" srcOrd="0" destOrd="0" presId="urn:microsoft.com/office/officeart/2018/2/layout/IconVerticalSolidList"/>
    <dgm:cxn modelId="{867B1AE2-0A45-4DA7-AE64-8D2EAA22AEFA}" type="presParOf" srcId="{2E2156B2-F6D3-47B0-A1FB-783B56C894BF}" destId="{ABB48383-91D7-4A0E-9AAA-AC07B7961313}" srcOrd="1" destOrd="0" presId="urn:microsoft.com/office/officeart/2018/2/layout/IconVerticalSolidList"/>
    <dgm:cxn modelId="{1FE3398C-C018-4D73-BBA1-EEAA574E3B38}" type="presParOf" srcId="{2E2156B2-F6D3-47B0-A1FB-783B56C894BF}" destId="{95AE5700-C3C9-4DC3-B885-CD51F8C8D770}" srcOrd="2" destOrd="0" presId="urn:microsoft.com/office/officeart/2018/2/layout/IconVerticalSolidList"/>
    <dgm:cxn modelId="{758854C8-8A71-4DF3-8BA0-A201EF6A195B}" type="presParOf" srcId="{2E2156B2-F6D3-47B0-A1FB-783B56C894BF}" destId="{FCA80BF7-9EEF-4F73-84D1-E5F513BDC2D8}" srcOrd="3" destOrd="0" presId="urn:microsoft.com/office/officeart/2018/2/layout/IconVerticalSolidList"/>
    <dgm:cxn modelId="{42D07FD2-9DDE-4F5B-9EC2-3818AD4C7137}" type="presParOf" srcId="{ED3FDD15-0A52-4722-A995-A9ED7E30C04C}" destId="{A2C5340A-CEAB-4A03-BDFC-63E278A61419}" srcOrd="1" destOrd="0" presId="urn:microsoft.com/office/officeart/2018/2/layout/IconVerticalSolidList"/>
    <dgm:cxn modelId="{5ECAC729-4AE3-4F22-9A9F-9FC962EE26B8}" type="presParOf" srcId="{ED3FDD15-0A52-4722-A995-A9ED7E30C04C}" destId="{6D97EFEE-C668-4B75-AE54-6538AA51BA74}" srcOrd="2" destOrd="0" presId="urn:microsoft.com/office/officeart/2018/2/layout/IconVerticalSolidList"/>
    <dgm:cxn modelId="{69B1C52C-BBC8-41E9-B651-E41AEC0BC9E4}" type="presParOf" srcId="{6D97EFEE-C668-4B75-AE54-6538AA51BA74}" destId="{314328A9-831C-4A98-8063-5A893F64E78A}" srcOrd="0" destOrd="0" presId="urn:microsoft.com/office/officeart/2018/2/layout/IconVerticalSolidList"/>
    <dgm:cxn modelId="{0F008503-0D4F-477D-9EF0-75FE2CDE7308}" type="presParOf" srcId="{6D97EFEE-C668-4B75-AE54-6538AA51BA74}" destId="{349DE406-2425-4EC7-B579-E066249ACE6F}" srcOrd="1" destOrd="0" presId="urn:microsoft.com/office/officeart/2018/2/layout/IconVerticalSolidList"/>
    <dgm:cxn modelId="{FA592243-37E5-4B8A-8A36-D3B654A19627}" type="presParOf" srcId="{6D97EFEE-C668-4B75-AE54-6538AA51BA74}" destId="{CA0E233C-CA33-42F5-8025-D9963EE1EDAC}" srcOrd="2" destOrd="0" presId="urn:microsoft.com/office/officeart/2018/2/layout/IconVerticalSolidList"/>
    <dgm:cxn modelId="{94E004F4-D09A-4CA6-BC36-296D66A85B65}" type="presParOf" srcId="{6D97EFEE-C668-4B75-AE54-6538AA51BA74}" destId="{15E90F2A-52A4-4CF9-8C4F-959336E8C835}" srcOrd="3" destOrd="0" presId="urn:microsoft.com/office/officeart/2018/2/layout/IconVerticalSolidList"/>
    <dgm:cxn modelId="{5D798888-5239-4A9D-BA2F-1A1C9C86CF96}" type="presParOf" srcId="{ED3FDD15-0A52-4722-A995-A9ED7E30C04C}" destId="{B5B35AE4-4729-460E-AD8B-F998ABF95DC2}" srcOrd="3" destOrd="0" presId="urn:microsoft.com/office/officeart/2018/2/layout/IconVerticalSolidList"/>
    <dgm:cxn modelId="{8ACFE5E2-62F3-4A1B-BAD1-453C1CE91F68}" type="presParOf" srcId="{ED3FDD15-0A52-4722-A995-A9ED7E30C04C}" destId="{A972E848-9898-41D3-81CF-574D9EC662E5}" srcOrd="4" destOrd="0" presId="urn:microsoft.com/office/officeart/2018/2/layout/IconVerticalSolidList"/>
    <dgm:cxn modelId="{3DD5A98E-538F-4B30-9226-F3A86A3A3039}" type="presParOf" srcId="{A972E848-9898-41D3-81CF-574D9EC662E5}" destId="{16970294-159D-4D04-BF7B-42EE849E7522}" srcOrd="0" destOrd="0" presId="urn:microsoft.com/office/officeart/2018/2/layout/IconVerticalSolidList"/>
    <dgm:cxn modelId="{5F9FF929-775D-42FF-B0CB-6B2321BDD591}" type="presParOf" srcId="{A972E848-9898-41D3-81CF-574D9EC662E5}" destId="{750A4125-6979-42BD-AC57-43A6DBC5F866}" srcOrd="1" destOrd="0" presId="urn:microsoft.com/office/officeart/2018/2/layout/IconVerticalSolidList"/>
    <dgm:cxn modelId="{8CFF8B24-BD66-4265-9253-F200839B5E80}" type="presParOf" srcId="{A972E848-9898-41D3-81CF-574D9EC662E5}" destId="{9FBD1D52-A7DA-440B-87E6-131CB9010465}" srcOrd="2" destOrd="0" presId="urn:microsoft.com/office/officeart/2018/2/layout/IconVerticalSolidList"/>
    <dgm:cxn modelId="{97F210BC-DE77-4887-ACF7-A8AE66B5D347}" type="presParOf" srcId="{A972E848-9898-41D3-81CF-574D9EC662E5}" destId="{376301C9-A939-4E86-9804-19E99E4021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93C92-239F-4B3D-8E83-BB6D24A417DF}">
      <dsp:nvSpPr>
        <dsp:cNvPr id="0" name=""/>
        <dsp:cNvSpPr/>
      </dsp:nvSpPr>
      <dsp:spPr>
        <a:xfrm>
          <a:off x="0" y="401"/>
          <a:ext cx="8794933" cy="940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565C8-F1CF-43DB-AD03-139EB404CC6D}">
      <dsp:nvSpPr>
        <dsp:cNvPr id="0" name=""/>
        <dsp:cNvSpPr/>
      </dsp:nvSpPr>
      <dsp:spPr>
        <a:xfrm>
          <a:off x="284502" y="212015"/>
          <a:ext cx="517276" cy="517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61F24-298B-4C6B-9131-BF01CBD69EF8}">
      <dsp:nvSpPr>
        <dsp:cNvPr id="0" name=""/>
        <dsp:cNvSpPr/>
      </dsp:nvSpPr>
      <dsp:spPr>
        <a:xfrm>
          <a:off x="1086281" y="401"/>
          <a:ext cx="7708651" cy="940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7" tIns="99537" rIns="99537" bIns="995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Tests API + UI combinés</a:t>
          </a:r>
          <a:endParaRPr lang="en-US" sz="2500" kern="1200" dirty="0"/>
        </a:p>
      </dsp:txBody>
      <dsp:txXfrm>
        <a:off x="1086281" y="401"/>
        <a:ext cx="7708651" cy="940503"/>
      </dsp:txXfrm>
    </dsp:sp>
    <dsp:sp modelId="{2A24E324-8EFF-48BF-B157-8607A1BAAF87}">
      <dsp:nvSpPr>
        <dsp:cNvPr id="0" name=""/>
        <dsp:cNvSpPr/>
      </dsp:nvSpPr>
      <dsp:spPr>
        <a:xfrm>
          <a:off x="0" y="1176030"/>
          <a:ext cx="8794933" cy="940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0235D-7BA7-44A2-AC6F-33AFDF2CBDFD}">
      <dsp:nvSpPr>
        <dsp:cNvPr id="0" name=""/>
        <dsp:cNvSpPr/>
      </dsp:nvSpPr>
      <dsp:spPr>
        <a:xfrm>
          <a:off x="284502" y="1387644"/>
          <a:ext cx="517276" cy="517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5833-6ACD-409A-8172-F89B4DDA2BD1}">
      <dsp:nvSpPr>
        <dsp:cNvPr id="0" name=""/>
        <dsp:cNvSpPr/>
      </dsp:nvSpPr>
      <dsp:spPr>
        <a:xfrm>
          <a:off x="1086281" y="1176030"/>
          <a:ext cx="7708651" cy="940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7" tIns="99537" rIns="99537" bIns="995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Tests de performance simples</a:t>
          </a:r>
          <a:endParaRPr lang="en-US" sz="2500" kern="1200" dirty="0"/>
        </a:p>
      </dsp:txBody>
      <dsp:txXfrm>
        <a:off x="1086281" y="1176030"/>
        <a:ext cx="7708651" cy="940503"/>
      </dsp:txXfrm>
    </dsp:sp>
    <dsp:sp modelId="{96D610E4-1753-4A26-97DB-821C3BDBD0CA}">
      <dsp:nvSpPr>
        <dsp:cNvPr id="0" name=""/>
        <dsp:cNvSpPr/>
      </dsp:nvSpPr>
      <dsp:spPr>
        <a:xfrm>
          <a:off x="0" y="2351659"/>
          <a:ext cx="8794933" cy="940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5CB59-45D9-4B01-AE0D-700AC78E8B7D}">
      <dsp:nvSpPr>
        <dsp:cNvPr id="0" name=""/>
        <dsp:cNvSpPr/>
      </dsp:nvSpPr>
      <dsp:spPr>
        <a:xfrm>
          <a:off x="284502" y="2563273"/>
          <a:ext cx="517276" cy="517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7E9C6-81DA-4E7A-A965-2E31073BF21C}">
      <dsp:nvSpPr>
        <dsp:cNvPr id="0" name=""/>
        <dsp:cNvSpPr/>
      </dsp:nvSpPr>
      <dsp:spPr>
        <a:xfrm>
          <a:off x="1086281" y="2351659"/>
          <a:ext cx="7708651" cy="940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37" tIns="99537" rIns="99537" bIns="995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Tests de composants isolés</a:t>
          </a:r>
          <a:endParaRPr lang="en-US" sz="2500" kern="1200" dirty="0"/>
        </a:p>
      </dsp:txBody>
      <dsp:txXfrm>
        <a:off x="1086281" y="2351659"/>
        <a:ext cx="7708651" cy="940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6273C-073B-45C8-86E1-04BB706FB617}">
      <dsp:nvSpPr>
        <dsp:cNvPr id="0" name=""/>
        <dsp:cNvSpPr/>
      </dsp:nvSpPr>
      <dsp:spPr>
        <a:xfrm>
          <a:off x="0" y="362"/>
          <a:ext cx="10156371" cy="8480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B48383-91D7-4A0E-9AAA-AC07B7961313}">
      <dsp:nvSpPr>
        <dsp:cNvPr id="0" name=""/>
        <dsp:cNvSpPr/>
      </dsp:nvSpPr>
      <dsp:spPr>
        <a:xfrm>
          <a:off x="256534" y="191173"/>
          <a:ext cx="466427" cy="466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0BF7-9EEF-4F73-84D1-E5F513BDC2D8}">
      <dsp:nvSpPr>
        <dsp:cNvPr id="0" name=""/>
        <dsp:cNvSpPr/>
      </dsp:nvSpPr>
      <dsp:spPr>
        <a:xfrm>
          <a:off x="979496" y="362"/>
          <a:ext cx="9176875" cy="848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52" tIns="89752" rIns="89752" bIns="897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E-commerce : panier, paiement</a:t>
          </a:r>
          <a:endParaRPr lang="en-US" sz="2500" kern="1200" dirty="0"/>
        </a:p>
      </dsp:txBody>
      <dsp:txXfrm>
        <a:off x="979496" y="362"/>
        <a:ext cx="9176875" cy="848049"/>
      </dsp:txXfrm>
    </dsp:sp>
    <dsp:sp modelId="{314328A9-831C-4A98-8063-5A893F64E78A}">
      <dsp:nvSpPr>
        <dsp:cNvPr id="0" name=""/>
        <dsp:cNvSpPr/>
      </dsp:nvSpPr>
      <dsp:spPr>
        <a:xfrm>
          <a:off x="0" y="1060423"/>
          <a:ext cx="10156371" cy="8480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DE406-2425-4EC7-B579-E066249ACE6F}">
      <dsp:nvSpPr>
        <dsp:cNvPr id="0" name=""/>
        <dsp:cNvSpPr/>
      </dsp:nvSpPr>
      <dsp:spPr>
        <a:xfrm>
          <a:off x="256534" y="1251234"/>
          <a:ext cx="466427" cy="466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90F2A-52A4-4CF9-8C4F-959336E8C835}">
      <dsp:nvSpPr>
        <dsp:cNvPr id="0" name=""/>
        <dsp:cNvSpPr/>
      </dsp:nvSpPr>
      <dsp:spPr>
        <a:xfrm>
          <a:off x="979496" y="1060423"/>
          <a:ext cx="9176875" cy="848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52" tIns="89752" rIns="89752" bIns="897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SaaS : authentification, </a:t>
          </a:r>
          <a:r>
            <a:rPr lang="fr-FR" sz="2500" kern="1200" dirty="0" err="1"/>
            <a:t>dashboard</a:t>
          </a:r>
          <a:endParaRPr lang="en-US" sz="2500" kern="1200" dirty="0"/>
        </a:p>
      </dsp:txBody>
      <dsp:txXfrm>
        <a:off x="979496" y="1060423"/>
        <a:ext cx="9176875" cy="848049"/>
      </dsp:txXfrm>
    </dsp:sp>
    <dsp:sp modelId="{16970294-159D-4D04-BF7B-42EE849E7522}">
      <dsp:nvSpPr>
        <dsp:cNvPr id="0" name=""/>
        <dsp:cNvSpPr/>
      </dsp:nvSpPr>
      <dsp:spPr>
        <a:xfrm>
          <a:off x="0" y="2120847"/>
          <a:ext cx="10156371" cy="8480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A4125-6979-42BD-AC57-43A6DBC5F866}">
      <dsp:nvSpPr>
        <dsp:cNvPr id="0" name=""/>
        <dsp:cNvSpPr/>
      </dsp:nvSpPr>
      <dsp:spPr>
        <a:xfrm>
          <a:off x="256534" y="2311296"/>
          <a:ext cx="466427" cy="4664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301C9-A939-4E86-9804-19E99E402143}">
      <dsp:nvSpPr>
        <dsp:cNvPr id="0" name=""/>
        <dsp:cNvSpPr/>
      </dsp:nvSpPr>
      <dsp:spPr>
        <a:xfrm>
          <a:off x="979496" y="2120485"/>
          <a:ext cx="9176875" cy="848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52" tIns="89752" rIns="89752" bIns="897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Solutions aux problèmes courants</a:t>
          </a:r>
          <a:endParaRPr lang="en-US" sz="2500" kern="1200" dirty="0"/>
        </a:p>
      </dsp:txBody>
      <dsp:txXfrm>
        <a:off x="979496" y="2120485"/>
        <a:ext cx="9176875" cy="848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178AC-5182-E146-A5BA-B4A68B5A8688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8C569-58C7-F349-A3FF-A384CED1F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00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DBC0A-0B63-6545-A9B1-1E71D4FC7964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412F-B314-514E-A82A-59AA0E232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31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 clés :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 un projet prêt à l’emploi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Génère une config 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playwright.config.ts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 les navigateurs nécessaires</a:t>
            </a:r>
          </a:p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Visuel :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 de terminal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Aperçu du dossier tests/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412F-B314-514E-A82A-59AA0E232B8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1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D0C61-DD69-2DF9-EDF9-978D35235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2EDB9B-2942-640B-7593-421FF9C05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1C317A-32C2-60EF-96B4-CBE946F14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 clés :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 un projet prêt à l’emploi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Génère une config 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playwright.config.ts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 les navigateurs nécessaires</a:t>
            </a:r>
          </a:p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Visuel :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 de terminal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Aperçu du dossier tests/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1FF890-93C4-20A8-A049-B622AFDEF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412F-B314-514E-A82A-59AA0E232B8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79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ctrTitle" hasCustomPrompt="1"/>
          </p:nvPr>
        </p:nvSpPr>
        <p:spPr>
          <a:xfrm>
            <a:off x="7199585" y="1019502"/>
            <a:ext cx="4651179" cy="5129050"/>
          </a:xfrm>
          <a:prstGeom prst="rect">
            <a:avLst/>
          </a:prstGeom>
        </p:spPr>
        <p:txBody>
          <a:bodyPr anchor="ctr"/>
          <a:lstStyle>
            <a:lvl1pPr algn="l">
              <a:defRPr b="0" i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pPr algn="ctr"/>
            <a:r>
              <a:rPr lang="fr-FR" dirty="0"/>
              <a:t>Titre </a:t>
            </a:r>
            <a:br>
              <a:rPr lang="fr-FR" dirty="0"/>
            </a:br>
            <a:r>
              <a:rPr lang="fr-FR" dirty="0"/>
              <a:t>du diaporama</a:t>
            </a: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7306645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7199584" y="1019502"/>
            <a:ext cx="225552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4AE8E532-3B29-064E-8AD4-A9EA78FB6615}" type="datetime1">
              <a:rPr lang="fr-FR" sz="1400" b="0" i="0" smtClean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1400" b="0" i="0" dirty="0">
              <a:solidFill>
                <a:srgbClr val="FAF0E1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0" y="0"/>
            <a:ext cx="2405140" cy="10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 hasCustomPrompt="1"/>
          </p:nvPr>
        </p:nvSpPr>
        <p:spPr>
          <a:xfrm>
            <a:off x="7199585" y="1019502"/>
            <a:ext cx="4651179" cy="5129050"/>
          </a:xfrm>
          <a:prstGeom prst="rect">
            <a:avLst/>
          </a:prstGeom>
        </p:spPr>
        <p:txBody>
          <a:bodyPr anchor="ctr"/>
          <a:lstStyle>
            <a:lvl1pPr algn="l">
              <a:defRPr b="0" i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pPr algn="ctr"/>
            <a:r>
              <a:rPr lang="fr-FR" dirty="0"/>
              <a:t>Titre </a:t>
            </a:r>
            <a:br>
              <a:rPr lang="fr-FR" dirty="0"/>
            </a:br>
            <a:r>
              <a:rPr lang="fr-FR" dirty="0"/>
              <a:t>du diaporama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7194845" y="1019501"/>
            <a:ext cx="2255520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8B4C6196-4163-3649-BA58-9E9084D240C6}" type="datetime1">
              <a:rPr lang="fr-FR" sz="14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14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7333399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61" y="0"/>
            <a:ext cx="2405139" cy="10195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FC535C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2193F11-558B-B843-9AB0-B08BD8E6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83615"/>
          </a:xfrm>
          <a:prstGeom prst="rect">
            <a:avLst/>
          </a:prstGeom>
        </p:spPr>
        <p:txBody>
          <a:bodyPr anchor="t"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 dirty="0"/>
              <a:t>Modifiez le style </a:t>
            </a:r>
            <a:br>
              <a:rPr lang="fr-FR" dirty="0"/>
            </a:br>
            <a:r>
              <a:rPr lang="fr-FR" dirty="0"/>
              <a:t>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1088999-AD7D-2246-8944-BE83F7A6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sz="2800"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sz="2400"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sz="2000"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sz="2000" b="0" i="0">
                <a:latin typeface="Marianne" charset="0"/>
                <a:ea typeface="Marianne" charset="0"/>
                <a:cs typeface="Marianne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BB619D-1A21-904A-81FC-CC16442815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Marianne" charset="0"/>
                <a:ea typeface="Marianne" charset="0"/>
                <a:cs typeface="Marianne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86063-3BFC-A943-9901-A4ED18C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05"/>
            <a:ext cx="10515600" cy="45853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b="0" i="0">
                <a:latin typeface="Marianne" charset="0"/>
                <a:ea typeface="Marianne" charset="0"/>
                <a:cs typeface="Marianne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5578E-88A2-E742-B0F1-BE76DAD23F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28640" y="833121"/>
            <a:ext cx="572516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 marL="263525" indent="-263525"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EB2B62B-0244-D641-B043-152A0D64324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24560" y="833121"/>
            <a:ext cx="445008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/>
            </a:lvl3pPr>
            <a:lvl4pPr marL="0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3"/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02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Direction / Service / Composante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/ ou autre</a:t>
            </a:r>
            <a:b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</a:br>
            <a:r>
              <a:rPr lang="fr-FR" sz="1000" b="0" i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&lt;insérer</a:t>
            </a:r>
            <a:r>
              <a:rPr lang="fr-FR" sz="1000" b="0" i="0" baseline="0" dirty="0">
                <a:solidFill>
                  <a:srgbClr val="5862ED"/>
                </a:solidFill>
                <a:latin typeface="Marianne" charset="0"/>
                <a:ea typeface="Marianne" charset="0"/>
                <a:cs typeface="Marianne" charset="0"/>
              </a:rPr>
              <a:t> le nom&gt;</a:t>
            </a:r>
            <a:endParaRPr lang="fr-FR" sz="1000" b="0" i="0" dirty="0">
              <a:solidFill>
                <a:srgbClr val="5862ED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5F876E4-7522-AF4F-BD64-351F48D61E59}" type="datetime1">
              <a:rPr lang="fr-FR" sz="900" b="0" i="0" smtClean="0">
                <a:solidFill>
                  <a:srgbClr val="5862ED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5862ED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346"/>
            <a:ext cx="1639126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 fonc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FAF0E1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BF5F8CA0-4F20-CD49-8CED-24C31DDA2660}" type="datetime1">
              <a:rPr lang="fr-FR" sz="900" b="0" i="0" smtClean="0">
                <a:solidFill>
                  <a:srgbClr val="FAF0E1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FAF0E1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60" y="11251"/>
            <a:ext cx="1641741" cy="69590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4047CC-8464-6670-04DF-5AB062B4EE7A}"/>
              </a:ext>
            </a:extLst>
          </p:cNvPr>
          <p:cNvSpPr txBox="1"/>
          <p:nvPr userDrawn="1"/>
        </p:nvSpPr>
        <p:spPr>
          <a:xfrm>
            <a:off x="7306645" y="6262076"/>
            <a:ext cx="465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</p:spTree>
    <p:extLst>
      <p:ext uri="{BB962C8B-B14F-4D97-AF65-F5344CB8AC3E}">
        <p14:creationId xmlns:p14="http://schemas.microsoft.com/office/powerpoint/2010/main" val="25031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 clair">
    <p:bg>
      <p:bgPr>
        <a:solidFill>
          <a:srgbClr val="FA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99DDBA73-F1A9-3643-9388-52761924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="0" i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91B4B618-ED96-9348-82D5-5E3EEAFC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BF5F8CA0-4F20-CD49-8CED-24C31DDA2660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itr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93F11-558B-B843-9AB0-B08BD8E67B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4"/>
            <a:ext cx="3932237" cy="983615"/>
          </a:xfrm>
          <a:prstGeom prst="rect">
            <a:avLst/>
          </a:prstGeom>
        </p:spPr>
        <p:txBody>
          <a:bodyPr anchor="t"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</a:lstStyle>
          <a:p>
            <a:r>
              <a:rPr lang="fr-FR" dirty="0"/>
              <a:t>Modifiez le style </a:t>
            </a:r>
            <a:br>
              <a:rPr lang="fr-FR" dirty="0"/>
            </a:br>
            <a:r>
              <a:rPr lang="fr-FR" dirty="0"/>
              <a:t>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88999-AD7D-2246-8944-BE83F7A6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sz="2800"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sz="2400"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sz="2000"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sz="2000" b="0" i="0">
                <a:latin typeface="Marianne" charset="0"/>
                <a:ea typeface="Marianne" charset="0"/>
                <a:cs typeface="Marianne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B619D-1A21-904A-81FC-CC164428150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Marianne" charset="0"/>
                <a:ea typeface="Marianne" charset="0"/>
                <a:cs typeface="Marianne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</a:t>
            </a:r>
            <a:br>
              <a:rPr lang="fr-FR" dirty="0"/>
            </a:br>
            <a:r>
              <a:rPr lang="fr-FR" dirty="0"/>
              <a:t>du texte du masque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A310C25-5843-4345-9218-AFB3A537635F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86063-3BFC-A943-9901-A4ED18C7A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8505"/>
            <a:ext cx="10515600" cy="458533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Marianne" charset="0"/>
                <a:ea typeface="Marianne" charset="0"/>
                <a:cs typeface="Marianne" charset="0"/>
              </a:defRPr>
            </a:lvl1pPr>
            <a:lvl2pPr>
              <a:defRPr b="0" i="0">
                <a:latin typeface="Marianne" charset="0"/>
                <a:ea typeface="Marianne" charset="0"/>
                <a:cs typeface="Marianne" charset="0"/>
              </a:defRPr>
            </a:lvl2pPr>
            <a:lvl3pPr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>
              <a:defRPr b="0" i="0">
                <a:latin typeface="Marianne" charset="0"/>
                <a:ea typeface="Marianne" charset="0"/>
                <a:cs typeface="Marianne" charset="0"/>
              </a:defRPr>
            </a:lvl4pPr>
            <a:lvl5pPr>
              <a:defRPr b="0" i="0">
                <a:latin typeface="Marianne" charset="0"/>
                <a:ea typeface="Marianne" charset="0"/>
                <a:cs typeface="Marianne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8479F7F-A8E5-F49D-C63B-536297F0FB95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3A310C25-5843-4345-9218-AFB3A537635F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5578E-88A2-E742-B0F1-BE76DAD23F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28640" y="833121"/>
            <a:ext cx="572516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3pPr>
            <a:lvl4pPr marL="263525" indent="-263525"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 </a:t>
            </a:r>
          </a:p>
          <a:p>
            <a:pPr lvl="3"/>
            <a:endParaRPr lang="fr-FR" dirty="0"/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FEB2B62B-0244-D641-B043-152A0D64324A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924560" y="833121"/>
            <a:ext cx="4450080" cy="4653280"/>
          </a:xfrm>
          <a:prstGeom prst="rect">
            <a:avLst/>
          </a:prstGeom>
        </p:spPr>
        <p:txBody>
          <a:bodyPr/>
          <a:lstStyle>
            <a:lvl3pPr marL="9525" indent="0">
              <a:buNone/>
              <a:tabLst/>
              <a:defRPr/>
            </a:lvl3pPr>
            <a:lvl4pPr marL="0" indent="0">
              <a:buNone/>
              <a:tabLst/>
              <a:defRPr b="0" i="0">
                <a:latin typeface="Marianne" charset="0"/>
                <a:ea typeface="Marianne" charset="0"/>
                <a:cs typeface="Marianne" charset="0"/>
              </a:defRPr>
            </a:lvl4pPr>
          </a:lstStyle>
          <a:p>
            <a:pPr lvl="3"/>
            <a:r>
              <a:rPr lang="fr-FR" dirty="0"/>
              <a:t>Image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5B8E1387-9906-7D41-AF07-D748B6D30A74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5B4B59E-5B5B-FB48-9EDB-FEF8A5A7F95B}"/>
              </a:ext>
            </a:extLst>
          </p:cNvPr>
          <p:cNvSpPr txBox="1"/>
          <p:nvPr userDrawn="1"/>
        </p:nvSpPr>
        <p:spPr>
          <a:xfrm>
            <a:off x="236034" y="6200521"/>
            <a:ext cx="2255520" cy="52322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l"/>
            <a:fld id="{0266F510-961F-3D4E-BEDE-3D960C5DD444}" type="slidenum">
              <a:rPr lang="fr-FR" sz="2800" b="1" i="0" smtClean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pPr algn="l"/>
              <a:t>‹N°›</a:t>
            </a:fld>
            <a:endParaRPr lang="fr-FR" sz="2800" b="1" i="0" dirty="0">
              <a:solidFill>
                <a:srgbClr val="000037"/>
              </a:solidFill>
              <a:latin typeface="Marianne" charset="0"/>
              <a:ea typeface="Marianne" charset="0"/>
              <a:cs typeface="Marianne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C1AC2-23D5-BF4A-B312-A425A8542130}"/>
              </a:ext>
            </a:extLst>
          </p:cNvPr>
          <p:cNvSpPr txBox="1"/>
          <p:nvPr userDrawn="1"/>
        </p:nvSpPr>
        <p:spPr>
          <a:xfrm>
            <a:off x="236034" y="239198"/>
            <a:ext cx="2255520" cy="2308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/>
            <a:fld id="{5F7DA396-9EC0-5A4E-9551-83617E052EB3}" type="datetime1">
              <a:rPr lang="fr-FR" sz="900" b="0" i="0" smtClean="0">
                <a:solidFill>
                  <a:srgbClr val="000037"/>
                </a:solidFill>
                <a:latin typeface="Marianne Medium" charset="0"/>
                <a:ea typeface="Marianne Medium" charset="0"/>
                <a:cs typeface="Marianne Medium" charset="0"/>
              </a:rPr>
              <a:t>20/10/2025</a:t>
            </a:fld>
            <a:endParaRPr lang="fr-FR" sz="900" b="0" i="0" dirty="0">
              <a:solidFill>
                <a:srgbClr val="000037"/>
              </a:solidFill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333399" y="6323631"/>
            <a:ext cx="4651179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M2 MIASHS</a:t>
            </a:r>
          </a:p>
          <a:p>
            <a:pPr algn="r"/>
            <a:r>
              <a:rPr lang="fr-FR" sz="1000" b="0" i="0" dirty="0">
                <a:solidFill>
                  <a:srgbClr val="000037"/>
                </a:solidFill>
                <a:latin typeface="Marianne" charset="0"/>
                <a:ea typeface="Marianne" charset="0"/>
                <a:cs typeface="Marianne" charset="0"/>
              </a:rPr>
              <a:t>Alexandre JOUSSET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874" y="0"/>
            <a:ext cx="1639126" cy="694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-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09332"/>
            <a:ext cx="12192000" cy="71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C5F783-C069-E243-857E-FF09EFA575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3379" y="296092"/>
            <a:ext cx="10296237" cy="720082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D96F7-37CD-5564-9E38-E818774A891C}"/>
              </a:ext>
            </a:extLst>
          </p:cNvPr>
          <p:cNvSpPr/>
          <p:nvPr userDrawn="1"/>
        </p:nvSpPr>
        <p:spPr>
          <a:xfrm>
            <a:off x="10422384" y="6160777"/>
            <a:ext cx="1216241" cy="72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schemeClr val="bg2">
                <a:lumMod val="5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84157-D9D5-F540-8340-A5F72ACF80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295" y="6232304"/>
            <a:ext cx="964417" cy="57702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14D652-6E07-DE3E-5DE9-5D1D598E3410}"/>
              </a:ext>
            </a:extLst>
          </p:cNvPr>
          <p:cNvCxnSpPr/>
          <p:nvPr userDrawn="1"/>
        </p:nvCxnSpPr>
        <p:spPr>
          <a:xfrm>
            <a:off x="533400" y="264128"/>
            <a:ext cx="0" cy="720080"/>
          </a:xfrm>
          <a:prstGeom prst="line">
            <a:avLst/>
          </a:prstGeom>
          <a:ln w="57150">
            <a:solidFill>
              <a:srgbClr val="9CC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5F722B-AD28-B4D6-0AF5-4C63319A0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2963" y="1371600"/>
            <a:ext cx="10296236" cy="5010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7B4D65-795C-823C-85CC-68897B342228}"/>
              </a:ext>
            </a:extLst>
          </p:cNvPr>
          <p:cNvSpPr txBox="1"/>
          <p:nvPr userDrawn="1"/>
        </p:nvSpPr>
        <p:spPr>
          <a:xfrm>
            <a:off x="11618685" y="6488668"/>
            <a:ext cx="57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CADA54-45E2-964B-AEA9-5C4BA2EB3211}" type="slidenum">
              <a:rPr lang="fr-FR" smtClean="0">
                <a:solidFill>
                  <a:schemeClr val="tx1"/>
                </a:solidFill>
              </a:rPr>
              <a:pPr algn="r"/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64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-vide-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809332"/>
            <a:ext cx="12192000" cy="71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C5F783-C069-E243-857E-FF09EFA575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3379" y="296092"/>
            <a:ext cx="10296237" cy="720082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4000" b="1" baseline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D96F7-37CD-5564-9E38-E818774A891C}"/>
              </a:ext>
            </a:extLst>
          </p:cNvPr>
          <p:cNvSpPr/>
          <p:nvPr userDrawn="1"/>
        </p:nvSpPr>
        <p:spPr>
          <a:xfrm>
            <a:off x="10422384" y="6160777"/>
            <a:ext cx="1216241" cy="720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schemeClr val="bg2">
                <a:lumMod val="50000"/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C84157-D9D5-F540-8340-A5F72ACF80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295" y="6232304"/>
            <a:ext cx="964417" cy="57702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A14D652-6E07-DE3E-5DE9-5D1D598E3410}"/>
              </a:ext>
            </a:extLst>
          </p:cNvPr>
          <p:cNvCxnSpPr/>
          <p:nvPr userDrawn="1"/>
        </p:nvCxnSpPr>
        <p:spPr>
          <a:xfrm>
            <a:off x="533400" y="264128"/>
            <a:ext cx="0" cy="720080"/>
          </a:xfrm>
          <a:prstGeom prst="line">
            <a:avLst/>
          </a:prstGeom>
          <a:ln w="57150">
            <a:solidFill>
              <a:srgbClr val="9CC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24389C4-2D7E-167F-8B0C-0FB1E534274F}"/>
              </a:ext>
            </a:extLst>
          </p:cNvPr>
          <p:cNvSpPr txBox="1"/>
          <p:nvPr userDrawn="1"/>
        </p:nvSpPr>
        <p:spPr>
          <a:xfrm>
            <a:off x="11618685" y="6488668"/>
            <a:ext cx="57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1CADA54-45E2-964B-AEA9-5C4BA2EB3211}" type="slidenum">
              <a:rPr lang="fr-FR" smtClean="0">
                <a:solidFill>
                  <a:schemeClr val="tx1"/>
                </a:solidFill>
              </a:rPr>
              <a:pPr algn="r"/>
              <a:t>‹N°›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70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4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94" r:id="rId3"/>
    <p:sldLayoutId id="2147483890" r:id="rId4"/>
    <p:sldLayoutId id="2147483891" r:id="rId5"/>
    <p:sldLayoutId id="2147483892" r:id="rId6"/>
    <p:sldLayoutId id="2147483893" r:id="rId7"/>
    <p:sldLayoutId id="2147483895" r:id="rId8"/>
    <p:sldLayoutId id="2147483896" r:id="rId9"/>
    <p:sldLayoutId id="2147483897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42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6" r:id="rId2"/>
    <p:sldLayoutId id="2147483880" r:id="rId3"/>
    <p:sldLayoutId id="2147483874" r:id="rId4"/>
    <p:sldLayoutId id="2147483876" r:id="rId5"/>
    <p:sldLayoutId id="214748388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Apprentissage pour le Web </a:t>
            </a:r>
          </a:p>
        </p:txBody>
      </p:sp>
    </p:spTree>
    <p:extLst>
      <p:ext uri="{BB962C8B-B14F-4D97-AF65-F5344CB8AC3E}">
        <p14:creationId xmlns:p14="http://schemas.microsoft.com/office/powerpoint/2010/main" val="2004463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88124-973C-89DD-82D7-DA591B14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4D119934-AE2A-18ED-DD48-4E3F4B6B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1" y="2489200"/>
            <a:ext cx="5397500" cy="18796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7A903D0-CE81-F6E1-9EC5-8556041195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0" y="2985754"/>
            <a:ext cx="642206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-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test() 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: bloc de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-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expect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: assertion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Fixtures automatiques (page, browser, etc.)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0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0454A-FE00-2873-0DAE-E499059C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A360D-7535-F9A4-C559-C6B06BBFA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Locators</a:t>
            </a:r>
            <a:r>
              <a:rPr lang="fr-FR" sz="1400" dirty="0"/>
              <a:t> et Sélecteurs</a:t>
            </a:r>
            <a:endParaRPr lang="fr-FR" sz="14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D3782B-40ED-C14B-2D9C-0FBB04E07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91" y="2397948"/>
            <a:ext cx="58721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Types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CSS / XPath / Texte / Rôle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API :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getByRole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getByText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locator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('.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btn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Bonnes pratiques :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Préférer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getByRole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 pour l’accessibilité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Éviter les sélecteurs fragiles (comme les IDs dynamiques)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37DF08-A1CF-0533-28F6-602D87E9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7948"/>
            <a:ext cx="6032420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6ABE-BF24-8DA7-A36D-622A4ACB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AD8D116-F85C-93E0-3AD2-E7D8091D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95" y="1260468"/>
            <a:ext cx="7792610" cy="43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5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64A02-7308-C577-A7D1-A32C5B0B0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61056-8389-EA96-AB2C-B752B0C7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400" dirty="0"/>
              <a:t>Actions et Interactions</a:t>
            </a:r>
            <a:endParaRPr lang="fr-FR" sz="1400" u="sng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DD11C5-2239-D18E-61C2-12E083D0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18" y="2890390"/>
            <a:ext cx="39821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Navigation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: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goto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, back,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reload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Souris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: click,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hover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dragTo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Formulaires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: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fill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, check,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selectOption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Clavier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: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press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, type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  <p:pic>
        <p:nvPicPr>
          <p:cNvPr id="10" name="Image 9" descr="Une image contenant texte, Police, ligne, nombre&#10;&#10;Le contenu généré par l’IA peut être incorrect.">
            <a:extLst>
              <a:ext uri="{FF2B5EF4-FFF2-40B4-BE49-F238E27FC236}">
                <a16:creationId xmlns:a16="http://schemas.microsoft.com/office/drawing/2014/main" id="{A5D6DC43-1E73-1CD9-4FB6-F7086D44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15" y="2292349"/>
            <a:ext cx="6426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4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A6FC-81EF-A5CA-C0C6-F1E00AF4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0560C-233E-26C3-3FDE-300F6EDFE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400" dirty="0"/>
              <a:t>Assertions et Attentes</a:t>
            </a:r>
            <a:endParaRPr lang="fr-FR" sz="14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13BCB4-7068-3484-2C60-4126E04B4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85" y="3013501"/>
            <a:ext cx="4826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expect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intégré avec auto-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waiting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Assertions sur texte, URL, visibilité, attributs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Timeout global configurable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  <p:pic>
        <p:nvPicPr>
          <p:cNvPr id="6" name="Image 5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E157B642-CA25-E3DE-B48F-7EA938A9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1" y="2266949"/>
            <a:ext cx="6273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90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0F5FB-0445-CC79-A256-505EEF3D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13A94-AD69-A298-500C-5719875E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600" dirty="0" err="1"/>
              <a:t>Debugging</a:t>
            </a:r>
            <a:r>
              <a:rPr lang="fr-FR" sz="1600" dirty="0"/>
              <a:t> des Tests</a:t>
            </a:r>
            <a:endParaRPr lang="fr-FR" sz="1600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17BD3E-1027-9076-B3D0-234E5C11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7" y="3013501"/>
            <a:ext cx="60067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npx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playwright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test --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debug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→ 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Inspector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Captures d’écran &amp; vidéos (--trace 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Lecture des traces : 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npx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playwright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show-trace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trace.zip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  <p:pic>
        <p:nvPicPr>
          <p:cNvPr id="7" name="Image 6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57105DFD-708A-7AF7-B589-84B99339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00" y="2278326"/>
            <a:ext cx="5762880" cy="230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86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B28F-5A18-700E-6D96-A15C7534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CBE7A-9212-BC6B-7110-95B28927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Tests avancés</a:t>
            </a:r>
            <a:endParaRPr lang="fr-FR" sz="1600" u="sn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D30F64-4405-C8FA-EA8D-EEF4FC86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90391"/>
            <a:ext cx="40174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Interception réseau 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page.route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())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Mocking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d’API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Émulation mobile, géolocalisation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Permissions, cookies, stockage local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  <p:pic>
        <p:nvPicPr>
          <p:cNvPr id="8" name="Image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9D3A9D0-8C27-83EE-E02F-AB34FB25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861910"/>
            <a:ext cx="6062838" cy="31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C2FAB-9F99-1BC1-0B9F-BFBE1631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76283-C9C5-B36E-22E0-FB9F7A72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Page Object Model (POM)</a:t>
            </a:r>
            <a:endParaRPr lang="fr-FR" sz="1600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B0AA34-7B9C-6B05-9E5D-074E11AF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841829"/>
            <a:ext cx="67437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6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F2DD6-85D4-4B29-0423-8438467A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69D8E-0B24-2AC8-B060-2E991F30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</p:spPr>
        <p:txBody>
          <a:bodyPr anchor="ctr">
            <a:normAutofit/>
          </a:bodyPr>
          <a:lstStyle/>
          <a:p>
            <a:r>
              <a:rPr lang="fr-FR" b="0" i="0" kern="1200">
                <a:latin typeface="Marianne Medium" charset="0"/>
                <a:ea typeface="Marianne Medium" charset="0"/>
                <a:cs typeface="Marianne Medium" charset="0"/>
              </a:rPr>
              <a:t>Bonnes Pratiques</a:t>
            </a:r>
            <a:endParaRPr lang="fr-FR" b="0" i="0" u="sng" kern="1200"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33852E-3A8F-06E3-EBE8-2309B7741BB6}"/>
              </a:ext>
            </a:extLst>
          </p:cNvPr>
          <p:cNvSpPr txBox="1"/>
          <p:nvPr/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fr-FR" sz="2000" b="0" i="0" kern="120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Isoler les tests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fr-FR" sz="2000" b="0" i="0" kern="120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Utiliser des locators robustes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fr-FR" sz="2000" b="0" i="0" kern="120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Éviter les flaky tests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fr-FR" sz="2000" b="0" i="0" kern="120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Centraliser la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1423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F4A23-4408-CCC9-D293-F63B8C7A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39C0A-3C81-302A-9228-789E3A6E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600"/>
              <a:t>Cas d’Utilisation Avancés</a:t>
            </a:r>
            <a:endParaRPr lang="fr-FR" sz="1600" u="sng" dirty="0"/>
          </a:p>
        </p:txBody>
      </p:sp>
      <p:graphicFrame>
        <p:nvGraphicFramePr>
          <p:cNvPr id="9" name="ZoneTexte 3">
            <a:extLst>
              <a:ext uri="{FF2B5EF4-FFF2-40B4-BE49-F238E27FC236}">
                <a16:creationId xmlns:a16="http://schemas.microsoft.com/office/drawing/2014/main" id="{B7FD9101-BE7C-097D-B18B-F679E2525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76638"/>
              </p:ext>
            </p:extLst>
          </p:nvPr>
        </p:nvGraphicFramePr>
        <p:xfrm>
          <a:off x="2135810" y="2129247"/>
          <a:ext cx="8794933" cy="3292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04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4181" y="1473645"/>
            <a:ext cx="9144000" cy="675641"/>
          </a:xfrm>
        </p:spPr>
        <p:txBody>
          <a:bodyPr/>
          <a:lstStyle/>
          <a:p>
            <a:r>
              <a:rPr lang="fr-FR" b="1" u="sng" dirty="0"/>
              <a:t>Objectifs du cours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28DA904-4C31-9535-735F-C43CC3D98E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4800" y="2541301"/>
            <a:ext cx="97914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Automatisation de tests web</a:t>
            </a:r>
            <a:endParaRPr lang="fr-FR" altLang="fr-FR" dirty="0"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Installation et configuration de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Playwright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Création de tests fiables et maintenables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Sélection avancée d’éléments web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locators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)</a:t>
            </a:r>
            <a:endParaRPr lang="fr-FR" altLang="fr-FR" dirty="0"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Tests end-to-end multi-navigateurs</a:t>
            </a:r>
            <a:endParaRPr lang="fr-FR" altLang="fr-FR" dirty="0"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Pattern Page Object Model</a:t>
            </a:r>
            <a:endParaRPr lang="fr-FR" altLang="fr-FR" dirty="0"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Fonctionnalités avancées (interception réseau,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mocking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d’API)</a:t>
            </a:r>
            <a:endParaRPr lang="fr-FR" altLang="fr-FR" dirty="0">
              <a:latin typeface="Marianne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Intégration CI/CD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2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D5A6-3992-A236-B799-B40055108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FD67F-049B-8070-419C-822C7E800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291" y="312357"/>
            <a:ext cx="2915523" cy="675641"/>
          </a:xfrm>
        </p:spPr>
        <p:txBody>
          <a:bodyPr>
            <a:normAutofit/>
          </a:bodyPr>
          <a:lstStyle/>
          <a:p>
            <a:pPr algn="l"/>
            <a:r>
              <a:rPr lang="fr-FR" sz="1600"/>
              <a:t>Cas d’Études</a:t>
            </a:r>
            <a:endParaRPr lang="fr-FR" sz="1600" u="sng" dirty="0"/>
          </a:p>
        </p:txBody>
      </p:sp>
      <p:graphicFrame>
        <p:nvGraphicFramePr>
          <p:cNvPr id="5" name="ZoneTexte 3">
            <a:extLst>
              <a:ext uri="{FF2B5EF4-FFF2-40B4-BE49-F238E27FC236}">
                <a16:creationId xmlns:a16="http://schemas.microsoft.com/office/drawing/2014/main" id="{6150E7D4-0A88-0490-8046-98E7F29F8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600973"/>
              </p:ext>
            </p:extLst>
          </p:nvPr>
        </p:nvGraphicFramePr>
        <p:xfrm>
          <a:off x="1017814" y="1944551"/>
          <a:ext cx="10156372" cy="296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26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346E1-C1BF-17A5-B237-775F18BC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43224-FF6B-380E-0736-AEB0013C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181" y="2324037"/>
            <a:ext cx="9144000" cy="675641"/>
          </a:xfrm>
        </p:spPr>
        <p:txBody>
          <a:bodyPr anchor="ctr">
            <a:normAutofit/>
          </a:bodyPr>
          <a:lstStyle/>
          <a:p>
            <a:r>
              <a:rPr lang="fr-FR" b="0" i="0" kern="1200">
                <a:latin typeface="Marianne Medium" charset="0"/>
                <a:ea typeface="Marianne Medium" charset="0"/>
                <a:cs typeface="Marianne Medium" charset="0"/>
              </a:rPr>
              <a:t>Ressources et Communauté</a:t>
            </a:r>
            <a:endParaRPr lang="fr-FR" b="0" i="0" u="sng" kern="1200">
              <a:latin typeface="Marianne Medium" charset="0"/>
              <a:ea typeface="Marianne Medium" charset="0"/>
              <a:cs typeface="Marianne Medium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2C98C2-865D-7203-96C9-3A27A0E2EBB0}"/>
              </a:ext>
            </a:extLst>
          </p:cNvPr>
          <p:cNvSpPr txBox="1"/>
          <p:nvPr/>
        </p:nvSpPr>
        <p:spPr>
          <a:xfrm>
            <a:off x="1574181" y="3005076"/>
            <a:ext cx="9144000" cy="16557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fr-FR" sz="2400" b="0" i="0" kern="120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  <a:hlinkClick r:id="rId2"/>
              </a:rPr>
              <a:t>https://playwright.dev</a:t>
            </a:r>
            <a:r>
              <a:rPr lang="fr-FR" sz="2400" b="0" i="0" kern="1200" dirty="0">
                <a:solidFill>
                  <a:srgbClr val="FAF0E1"/>
                </a:solidFill>
                <a:latin typeface="Marianne" charset="0"/>
                <a:ea typeface="Marianne" charset="0"/>
                <a:cs typeface="Mariann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908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B95E9-4914-BD7B-1B0F-6B31712EB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115D9-88B8-D181-6B5D-4D3F21D7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1179"/>
            <a:ext cx="9144000" cy="675641"/>
          </a:xfrm>
        </p:spPr>
        <p:txBody>
          <a:bodyPr>
            <a:normAutofit/>
          </a:bodyPr>
          <a:lstStyle/>
          <a:p>
            <a:r>
              <a:rPr lang="fr-FR" b="1" dirty="0"/>
              <a:t>Introduction à </a:t>
            </a:r>
            <a:r>
              <a:rPr lang="fr-FR" b="1" dirty="0" err="1"/>
              <a:t>Playwright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588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1850A97-70DE-0513-5F74-FA300FBB1E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08172" y="2851919"/>
            <a:ext cx="6385081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 Définition et contexte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 Développé par Microsoft (2020)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 Support multi-navigateurs: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Chromium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, Firefox,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WebKit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 Cas d'utilisation: tests UI,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scraping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Marianne" panose="02000000000000000000" pitchFamily="2" charset="0"/>
              </a:rPr>
              <a:t>, automatisation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3925CE-8388-5A98-3050-93899C6E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47959"/>
            <a:ext cx="4495800" cy="10994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4B223D-1821-1C92-BB5D-1E4BC750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812" y="1378047"/>
            <a:ext cx="5539824" cy="27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8569D0E-63C6-DC2A-8592-6EDB726603E0}"/>
              </a:ext>
            </a:extLst>
          </p:cNvPr>
          <p:cNvSpPr txBox="1"/>
          <p:nvPr/>
        </p:nvSpPr>
        <p:spPr>
          <a:xfrm>
            <a:off x="644652" y="2369767"/>
            <a:ext cx="3808476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Marianne" panose="02000000000000000000" pitchFamily="2" charset="0"/>
              </a:rPr>
              <a:t>Comparaison avec </a:t>
            </a:r>
            <a:r>
              <a:rPr lang="fr-FR" dirty="0" err="1">
                <a:latin typeface="Marianne" panose="02000000000000000000" pitchFamily="2" charset="0"/>
              </a:rPr>
              <a:t>Selenium</a:t>
            </a:r>
            <a:r>
              <a:rPr lang="fr-FR" dirty="0">
                <a:latin typeface="Marianne" panose="02000000000000000000" pitchFamily="2" charset="0"/>
              </a:rPr>
              <a:t>, </a:t>
            </a:r>
            <a:r>
              <a:rPr lang="fr-FR" dirty="0" err="1">
                <a:latin typeface="Marianne" panose="02000000000000000000" pitchFamily="2" charset="0"/>
              </a:rPr>
              <a:t>Cypress</a:t>
            </a:r>
            <a:r>
              <a:rPr lang="fr-FR" dirty="0">
                <a:latin typeface="Marianne" panose="02000000000000000000" pitchFamily="2" charset="0"/>
              </a:rPr>
              <a:t> et </a:t>
            </a:r>
            <a:r>
              <a:rPr lang="fr-FR" dirty="0" err="1">
                <a:latin typeface="Marianne" panose="02000000000000000000" pitchFamily="2" charset="0"/>
              </a:rPr>
              <a:t>Puppeteer</a:t>
            </a:r>
            <a:endParaRPr lang="fr-FR" dirty="0">
              <a:latin typeface="Marianne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Marianne" panose="02000000000000000000" pitchFamily="2" charset="0"/>
              </a:rPr>
              <a:t>Multi-navigateurs, auto-</a:t>
            </a:r>
            <a:r>
              <a:rPr lang="fr-FR" dirty="0" err="1">
                <a:latin typeface="Marianne" panose="02000000000000000000" pitchFamily="2" charset="0"/>
              </a:rPr>
              <a:t>waiting</a:t>
            </a:r>
            <a:r>
              <a:rPr lang="fr-FR" dirty="0">
                <a:latin typeface="Marianne" panose="02000000000000000000" pitchFamily="2" charset="0"/>
              </a:rPr>
              <a:t> et API moderne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Marianne" panose="02000000000000000000" pitchFamily="2" charset="0"/>
              </a:rPr>
              <a:t>Performance supérieure et stabilité accrue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C7CF24-7812-0AE1-B4B9-696726D8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51" y="1632858"/>
            <a:ext cx="6927197" cy="389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F85CB-2A61-37D3-A820-36EA7292E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Architecture de </a:t>
            </a:r>
            <a:r>
              <a:rPr lang="fr-FR" b="1" dirty="0" err="1"/>
              <a:t>Playwright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2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340B-6A93-A8A9-BDED-8A08251A0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9375886-F49A-A1FF-61AE-D47BD1174F95}"/>
              </a:ext>
            </a:extLst>
          </p:cNvPr>
          <p:cNvSpPr txBox="1"/>
          <p:nvPr/>
        </p:nvSpPr>
        <p:spPr>
          <a:xfrm>
            <a:off x="644652" y="2369767"/>
            <a:ext cx="3808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Marianne" panose="02000000000000000000" pitchFamily="2" charset="0"/>
              </a:rPr>
              <a:t>Diagramme hiérarchique: </a:t>
            </a:r>
            <a:r>
              <a:rPr lang="fr-FR" dirty="0" err="1">
                <a:latin typeface="Marianne" panose="02000000000000000000" pitchFamily="2" charset="0"/>
              </a:rPr>
              <a:t>Playwright</a:t>
            </a:r>
            <a:r>
              <a:rPr lang="fr-FR" dirty="0">
                <a:latin typeface="Marianne" panose="02000000000000000000" pitchFamily="2" charset="0"/>
              </a:rPr>
              <a:t> → Browser → </a:t>
            </a:r>
            <a:r>
              <a:rPr lang="fr-FR" dirty="0" err="1">
                <a:latin typeface="Marianne" panose="02000000000000000000" pitchFamily="2" charset="0"/>
              </a:rPr>
              <a:t>Context</a:t>
            </a:r>
            <a:r>
              <a:rPr lang="fr-FR" dirty="0">
                <a:latin typeface="Marianne" panose="02000000000000000000" pitchFamily="2" charset="0"/>
              </a:rPr>
              <a:t> → Page → Frame → Locator</a:t>
            </a:r>
          </a:p>
          <a:p>
            <a:endParaRPr lang="fr-FR" dirty="0">
              <a:latin typeface="Marianne" panose="02000000000000000000" pitchFamily="2" charset="0"/>
            </a:endParaRPr>
          </a:p>
          <a:p>
            <a:endParaRPr lang="fr-FR" dirty="0">
              <a:latin typeface="Marianne" panose="020000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4E240F-7A32-5316-8DC0-8073CEE7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32" y="1525837"/>
            <a:ext cx="7259245" cy="407813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2E7439F-220E-BA53-CD66-7990AD4E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52" y="3942759"/>
            <a:ext cx="40026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Concepts clés 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Un 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BrowserContext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= session isolée (idéal pour le parallélisme)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Chaque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Page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= onglet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 Un 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Locator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rianne" panose="02000000000000000000" pitchFamily="2" charset="0"/>
              </a:rPr>
              <a:t> = manière fiable d’accéder à un élément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rian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0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EA5C-C521-FA75-5129-AEEF3328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4CD9B-12DA-3DFC-99C6-C2A5EEF8B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Installation et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4322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AF5F-834F-CDD3-1D37-668FCE45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A517E24-7DC3-6792-1B3A-FAA72EE11519}"/>
              </a:ext>
            </a:extLst>
          </p:cNvPr>
          <p:cNvSpPr txBox="1"/>
          <p:nvPr/>
        </p:nvSpPr>
        <p:spPr>
          <a:xfrm>
            <a:off x="3900377" y="2828835"/>
            <a:ext cx="4391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atin typeface="Marianne" panose="02000000000000000000" pitchFamily="2" charset="0"/>
              </a:rPr>
              <a:t>npm</a:t>
            </a:r>
            <a:r>
              <a:rPr lang="fr-FR" sz="2400" dirty="0">
                <a:latin typeface="Marianne" panose="02000000000000000000" pitchFamily="2" charset="0"/>
              </a:rPr>
              <a:t> init </a:t>
            </a:r>
            <a:r>
              <a:rPr lang="fr-FR" sz="2400" dirty="0" err="1">
                <a:latin typeface="Marianne" panose="02000000000000000000" pitchFamily="2" charset="0"/>
              </a:rPr>
              <a:t>playwright@latest</a:t>
            </a:r>
            <a:endParaRPr lang="fr-FR" sz="2400" dirty="0">
              <a:latin typeface="Marianne" panose="02000000000000000000" pitchFamily="2" charset="0"/>
            </a:endParaRPr>
          </a:p>
          <a:p>
            <a:r>
              <a:rPr lang="fr-FR" sz="2400" dirty="0" err="1">
                <a:latin typeface="Marianne" panose="02000000000000000000" pitchFamily="2" charset="0"/>
              </a:rPr>
              <a:t>npx</a:t>
            </a:r>
            <a:r>
              <a:rPr lang="fr-FR" sz="2400" dirty="0">
                <a:latin typeface="Marianne" panose="02000000000000000000" pitchFamily="2" charset="0"/>
              </a:rPr>
              <a:t> </a:t>
            </a:r>
            <a:r>
              <a:rPr lang="fr-FR" sz="2400" dirty="0" err="1">
                <a:latin typeface="Marianne" panose="02000000000000000000" pitchFamily="2" charset="0"/>
              </a:rPr>
              <a:t>playwright</a:t>
            </a:r>
            <a:r>
              <a:rPr lang="fr-FR" sz="2400" dirty="0">
                <a:latin typeface="Marianne" panose="02000000000000000000" pitchFamily="2" charset="0"/>
              </a:rPr>
              <a:t> </a:t>
            </a:r>
            <a:r>
              <a:rPr lang="fr-FR" sz="2400" dirty="0" err="1">
                <a:latin typeface="Marianne" panose="02000000000000000000" pitchFamily="2" charset="0"/>
              </a:rPr>
              <a:t>install</a:t>
            </a:r>
            <a:endParaRPr lang="fr-FR" sz="2400" dirty="0">
              <a:latin typeface="Marianne" panose="02000000000000000000" pitchFamily="2" charset="0"/>
            </a:endParaRPr>
          </a:p>
          <a:p>
            <a:r>
              <a:rPr lang="fr-FR" sz="2400" dirty="0" err="1">
                <a:latin typeface="Marianne" panose="02000000000000000000" pitchFamily="2" charset="0"/>
              </a:rPr>
              <a:t>npx</a:t>
            </a:r>
            <a:r>
              <a:rPr lang="fr-FR" sz="2400" dirty="0">
                <a:latin typeface="Marianne" panose="02000000000000000000" pitchFamily="2" charset="0"/>
              </a:rPr>
              <a:t> </a:t>
            </a:r>
            <a:r>
              <a:rPr lang="fr-FR" sz="2400" dirty="0" err="1">
                <a:latin typeface="Marianne" panose="02000000000000000000" pitchFamily="2" charset="0"/>
              </a:rPr>
              <a:t>playwright</a:t>
            </a:r>
            <a:r>
              <a:rPr lang="fr-FR" sz="2400" dirty="0">
                <a:latin typeface="Marianne" panose="02000000000000000000" pitchFamily="2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66915938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é de Lille - thème institutionnel">
  <a:themeElements>
    <a:clrScheme name="Université de Lille">
      <a:dk1>
        <a:srgbClr val="000000"/>
      </a:dk1>
      <a:lt1>
        <a:srgbClr val="FFFFFF"/>
      </a:lt1>
      <a:dk2>
        <a:srgbClr val="000037"/>
      </a:dk2>
      <a:lt2>
        <a:srgbClr val="FAF0E1"/>
      </a:lt2>
      <a:accent1>
        <a:srgbClr val="5861ED"/>
      </a:accent1>
      <a:accent2>
        <a:srgbClr val="FC535C"/>
      </a:accent2>
      <a:accent3>
        <a:srgbClr val="32A68C"/>
      </a:accent3>
      <a:accent4>
        <a:srgbClr val="FF6941"/>
      </a:accent4>
      <a:accent5>
        <a:srgbClr val="FFB3D2"/>
      </a:accent5>
      <a:accent6>
        <a:srgbClr val="FFD24B"/>
      </a:accent6>
      <a:hlink>
        <a:srgbClr val="79BAFF"/>
      </a:hlink>
      <a:folHlink>
        <a:srgbClr val="89E0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sz="1000" dirty="0" smtClean="0">
            <a:solidFill>
              <a:srgbClr val="FAF0E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̀me Power Point - Université de Lille" id="{CFFF5906-DF80-A44C-99B1-77CD26D6D1D1}" vid="{72B11873-E46C-C144-92F8-7C4CC5DA3074}"/>
    </a:ext>
  </a:extLst>
</a:theme>
</file>

<file path=ppt/theme/theme2.xml><?xml version="1.0" encoding="utf-8"?>
<a:theme xmlns:a="http://schemas.openxmlformats.org/drawingml/2006/main" name="Université de Lille - thème événementie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Thème Power Point - Université de Lille</Template>
  <TotalTime>445</TotalTime>
  <Words>454</Words>
  <Application>Microsoft Macintosh PowerPoint</Application>
  <PresentationFormat>Grand écran</PresentationFormat>
  <Paragraphs>90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Marianne</vt:lpstr>
      <vt:lpstr>Marianne Medium</vt:lpstr>
      <vt:lpstr>Segoe UI Semibold</vt:lpstr>
      <vt:lpstr>Université de Lille - thème institutionnel</vt:lpstr>
      <vt:lpstr>Université de Lille - thème événementiel</vt:lpstr>
      <vt:lpstr>Apprentissage pour le Web </vt:lpstr>
      <vt:lpstr>Objectifs du cours</vt:lpstr>
      <vt:lpstr>Introduction à Playwright</vt:lpstr>
      <vt:lpstr>Présentation PowerPoint</vt:lpstr>
      <vt:lpstr>Présentation PowerPoint</vt:lpstr>
      <vt:lpstr>Architecture de Playwright</vt:lpstr>
      <vt:lpstr>Présentation PowerPoint</vt:lpstr>
      <vt:lpstr>Installation et Configuration</vt:lpstr>
      <vt:lpstr>Présentation PowerPoint</vt:lpstr>
      <vt:lpstr>Présentation PowerPoint</vt:lpstr>
      <vt:lpstr>Locators et Sélecteurs</vt:lpstr>
      <vt:lpstr>Présentation PowerPoint</vt:lpstr>
      <vt:lpstr>Actions et Interactions</vt:lpstr>
      <vt:lpstr>Assertions et Attentes</vt:lpstr>
      <vt:lpstr>Debugging des Tests</vt:lpstr>
      <vt:lpstr>Tests avancés</vt:lpstr>
      <vt:lpstr>Page Object Model (POM)</vt:lpstr>
      <vt:lpstr>Bonnes Pratiques</vt:lpstr>
      <vt:lpstr>Cas d’Utilisation Avancés</vt:lpstr>
      <vt:lpstr>Cas d’Études</vt:lpstr>
      <vt:lpstr>Ressources et Communauté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Alexandre Jousset</cp:lastModifiedBy>
  <cp:revision>21</cp:revision>
  <dcterms:created xsi:type="dcterms:W3CDTF">2021-12-22T10:13:10Z</dcterms:created>
  <dcterms:modified xsi:type="dcterms:W3CDTF">2025-10-20T14:10:42Z</dcterms:modified>
</cp:coreProperties>
</file>