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9" r:id="rId2"/>
  </p:sldMasterIdLst>
  <p:notesMasterIdLst>
    <p:notesMasterId r:id="rId39"/>
  </p:notesMasterIdLst>
  <p:handoutMasterIdLst>
    <p:handoutMasterId r:id="rId40"/>
  </p:handoutMasterIdLst>
  <p:sldIdLst>
    <p:sldId id="256" r:id="rId3"/>
    <p:sldId id="262" r:id="rId4"/>
    <p:sldId id="257" r:id="rId5"/>
    <p:sldId id="258" r:id="rId6"/>
    <p:sldId id="259" r:id="rId7"/>
    <p:sldId id="260" r:id="rId8"/>
    <p:sldId id="263" r:id="rId9"/>
    <p:sldId id="292" r:id="rId10"/>
    <p:sldId id="265" r:id="rId11"/>
    <p:sldId id="264" r:id="rId12"/>
    <p:sldId id="266" r:id="rId13"/>
    <p:sldId id="267" r:id="rId14"/>
    <p:sldId id="268" r:id="rId15"/>
    <p:sldId id="269" r:id="rId16"/>
    <p:sldId id="291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0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7"/>
    <a:srgbClr val="FAF0E1"/>
    <a:srgbClr val="5862ED"/>
    <a:srgbClr val="FC5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02AB9-18D4-F442-A713-9DE19C74E9A9}" v="49" dt="2024-09-29T15:14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9"/>
    <p:restoredTop sz="94781"/>
  </p:normalViewPr>
  <p:slideViewPr>
    <p:cSldViewPr snapToGrid="0" snapToObjects="1">
      <p:cViewPr varScale="1">
        <p:scale>
          <a:sx n="130" d="100"/>
          <a:sy n="130" d="100"/>
        </p:scale>
        <p:origin x="224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Jousset" userId="cb1de593be343e4f" providerId="LiveId" clId="{0BE02AB9-18D4-F442-A713-9DE19C74E9A9}"/>
    <pc:docChg chg="undo custSel addSld delSld modSld sldOrd">
      <pc:chgData name="Alexandre Jousset" userId="cb1de593be343e4f" providerId="LiveId" clId="{0BE02AB9-18D4-F442-A713-9DE19C74E9A9}" dt="2024-09-29T15:15:05.965" v="534" actId="1076"/>
      <pc:docMkLst>
        <pc:docMk/>
      </pc:docMkLst>
      <pc:sldChg chg="delSp modSp new mod">
        <pc:chgData name="Alexandre Jousset" userId="cb1de593be343e4f" providerId="LiveId" clId="{0BE02AB9-18D4-F442-A713-9DE19C74E9A9}" dt="2024-09-29T14:41:56.092" v="86" actId="20577"/>
        <pc:sldMkLst>
          <pc:docMk/>
          <pc:sldMk cId="4024588245" sldId="257"/>
        </pc:sldMkLst>
        <pc:spChg chg="mod">
          <ac:chgData name="Alexandre Jousset" userId="cb1de593be343e4f" providerId="LiveId" clId="{0BE02AB9-18D4-F442-A713-9DE19C74E9A9}" dt="2024-09-29T14:41:56.092" v="86" actId="20577"/>
          <ac:spMkLst>
            <pc:docMk/>
            <pc:sldMk cId="4024588245" sldId="257"/>
            <ac:spMk id="2" creationId="{0D5B9A80-D52A-E48E-CEE6-29D9AF4A17F4}"/>
          </ac:spMkLst>
        </pc:spChg>
        <pc:spChg chg="del">
          <ac:chgData name="Alexandre Jousset" userId="cb1de593be343e4f" providerId="LiveId" clId="{0BE02AB9-18D4-F442-A713-9DE19C74E9A9}" dt="2024-09-29T14:39:21.839" v="4" actId="478"/>
          <ac:spMkLst>
            <pc:docMk/>
            <pc:sldMk cId="4024588245" sldId="257"/>
            <ac:spMk id="3" creationId="{3374F6A5-2378-9481-0863-97297F20D784}"/>
          </ac:spMkLst>
        </pc:spChg>
      </pc:sldChg>
      <pc:sldChg chg="addSp delSp modSp new mod modClrScheme chgLayout">
        <pc:chgData name="Alexandre Jousset" userId="cb1de593be343e4f" providerId="LiveId" clId="{0BE02AB9-18D4-F442-A713-9DE19C74E9A9}" dt="2024-09-29T14:41:45.671" v="71" actId="26606"/>
        <pc:sldMkLst>
          <pc:docMk/>
          <pc:sldMk cId="2280659796" sldId="258"/>
        </pc:sldMkLst>
        <pc:spChg chg="del">
          <ac:chgData name="Alexandre Jousset" userId="cb1de593be343e4f" providerId="LiveId" clId="{0BE02AB9-18D4-F442-A713-9DE19C74E9A9}" dt="2024-09-29T14:39:30.713" v="8" actId="700"/>
          <ac:spMkLst>
            <pc:docMk/>
            <pc:sldMk cId="2280659796" sldId="258"/>
            <ac:spMk id="2" creationId="{4C615A17-563A-9A3B-6247-0803D372DA34}"/>
          </ac:spMkLst>
        </pc:spChg>
        <pc:spChg chg="del mod ord">
          <ac:chgData name="Alexandre Jousset" userId="cb1de593be343e4f" providerId="LiveId" clId="{0BE02AB9-18D4-F442-A713-9DE19C74E9A9}" dt="2024-09-29T14:39:30.713" v="8" actId="700"/>
          <ac:spMkLst>
            <pc:docMk/>
            <pc:sldMk cId="2280659796" sldId="258"/>
            <ac:spMk id="3" creationId="{EBEA583C-9CFB-16E3-4C66-8EBB074CDAC7}"/>
          </ac:spMkLst>
        </pc:spChg>
        <pc:spChg chg="add del mod ord">
          <ac:chgData name="Alexandre Jousset" userId="cb1de593be343e4f" providerId="LiveId" clId="{0BE02AB9-18D4-F442-A713-9DE19C74E9A9}" dt="2024-09-29T14:41:45.671" v="71" actId="26606"/>
          <ac:spMkLst>
            <pc:docMk/>
            <pc:sldMk cId="2280659796" sldId="258"/>
            <ac:spMk id="4" creationId="{3C65FB71-A5E8-3534-4320-0E672DF66FD1}"/>
          </ac:spMkLst>
        </pc:spChg>
        <pc:graphicFrameChg chg="add">
          <ac:chgData name="Alexandre Jousset" userId="cb1de593be343e4f" providerId="LiveId" clId="{0BE02AB9-18D4-F442-A713-9DE19C74E9A9}" dt="2024-09-29T14:41:45.671" v="71" actId="26606"/>
          <ac:graphicFrameMkLst>
            <pc:docMk/>
            <pc:sldMk cId="2280659796" sldId="258"/>
            <ac:graphicFrameMk id="6" creationId="{FC05DC64-A256-3D1D-F370-7732B20502C8}"/>
          </ac:graphicFrameMkLst>
        </pc:graphicFrameChg>
      </pc:sldChg>
      <pc:sldChg chg="addSp delSp modSp new mod">
        <pc:chgData name="Alexandre Jousset" userId="cb1de593be343e4f" providerId="LiveId" clId="{0BE02AB9-18D4-F442-A713-9DE19C74E9A9}" dt="2024-09-29T14:40:45.156" v="43" actId="113"/>
        <pc:sldMkLst>
          <pc:docMk/>
          <pc:sldMk cId="1083931365" sldId="259"/>
        </pc:sldMkLst>
        <pc:spChg chg="del mod">
          <ac:chgData name="Alexandre Jousset" userId="cb1de593be343e4f" providerId="LiveId" clId="{0BE02AB9-18D4-F442-A713-9DE19C74E9A9}" dt="2024-09-29T14:40:08.963" v="26" actId="478"/>
          <ac:spMkLst>
            <pc:docMk/>
            <pc:sldMk cId="1083931365" sldId="259"/>
            <ac:spMk id="2" creationId="{25990E7A-DA4A-3542-A2FD-C0ADDC67E7EF}"/>
          </ac:spMkLst>
        </pc:spChg>
        <pc:spChg chg="add mod">
          <ac:chgData name="Alexandre Jousset" userId="cb1de593be343e4f" providerId="LiveId" clId="{0BE02AB9-18D4-F442-A713-9DE19C74E9A9}" dt="2024-09-29T14:40:45.156" v="43" actId="113"/>
          <ac:spMkLst>
            <pc:docMk/>
            <pc:sldMk cId="1083931365" sldId="259"/>
            <ac:spMk id="4" creationId="{3DC122B6-F309-DB2C-C983-12323C48BCB7}"/>
          </ac:spMkLst>
        </pc:spChg>
      </pc:sldChg>
      <pc:sldChg chg="addSp delSp modSp new mod">
        <pc:chgData name="Alexandre Jousset" userId="cb1de593be343e4f" providerId="LiveId" clId="{0BE02AB9-18D4-F442-A713-9DE19C74E9A9}" dt="2024-09-29T14:41:38.934" v="70" actId="1076"/>
        <pc:sldMkLst>
          <pc:docMk/>
          <pc:sldMk cId="1026793188" sldId="260"/>
        </pc:sldMkLst>
        <pc:spChg chg="del mod">
          <ac:chgData name="Alexandre Jousset" userId="cb1de593be343e4f" providerId="LiveId" clId="{0BE02AB9-18D4-F442-A713-9DE19C74E9A9}" dt="2024-09-29T14:40:57.050" v="47" actId="478"/>
          <ac:spMkLst>
            <pc:docMk/>
            <pc:sldMk cId="1026793188" sldId="260"/>
            <ac:spMk id="2" creationId="{ADF62271-66BA-B237-2398-B78BF928B861}"/>
          </ac:spMkLst>
        </pc:spChg>
        <pc:spChg chg="add mod">
          <ac:chgData name="Alexandre Jousset" userId="cb1de593be343e4f" providerId="LiveId" clId="{0BE02AB9-18D4-F442-A713-9DE19C74E9A9}" dt="2024-09-29T14:41:38.934" v="70" actId="1076"/>
          <ac:spMkLst>
            <pc:docMk/>
            <pc:sldMk cId="1026793188" sldId="260"/>
            <ac:spMk id="4" creationId="{B30FD547-7331-A580-7430-52A126ABFB4F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1"/>
        </pc:sldMkLst>
      </pc:sldChg>
      <pc:sldChg chg="modSp add mod">
        <pc:chgData name="Alexandre Jousset" userId="cb1de593be343e4f" providerId="LiveId" clId="{0BE02AB9-18D4-F442-A713-9DE19C74E9A9}" dt="2024-09-29T14:43:39.874" v="89"/>
        <pc:sldMkLst>
          <pc:docMk/>
          <pc:sldMk cId="655422444" sldId="262"/>
        </pc:sldMkLst>
        <pc:spChg chg="mod">
          <ac:chgData name="Alexandre Jousset" userId="cb1de593be343e4f" providerId="LiveId" clId="{0BE02AB9-18D4-F442-A713-9DE19C74E9A9}" dt="2024-09-29T14:43:39.874" v="89"/>
          <ac:spMkLst>
            <pc:docMk/>
            <pc:sldMk cId="655422444" sldId="262"/>
            <ac:spMk id="3" creationId="{00000000-0000-0000-0000-000000000000}"/>
          </ac:spMkLst>
        </pc:spChg>
      </pc:sldChg>
      <pc:sldChg chg="addSp delSp modSp new mod modClrScheme chgLayout">
        <pc:chgData name="Alexandre Jousset" userId="cb1de593be343e4f" providerId="LiveId" clId="{0BE02AB9-18D4-F442-A713-9DE19C74E9A9}" dt="2024-09-29T14:56:13.887" v="112" actId="26606"/>
        <pc:sldMkLst>
          <pc:docMk/>
          <pc:sldMk cId="2807078243" sldId="263"/>
        </pc:sldMkLst>
        <pc:spChg chg="del">
          <ac:chgData name="Alexandre Jousset" userId="cb1de593be343e4f" providerId="LiveId" clId="{0BE02AB9-18D4-F442-A713-9DE19C74E9A9}" dt="2024-09-29T14:54:07.603" v="91" actId="478"/>
          <ac:spMkLst>
            <pc:docMk/>
            <pc:sldMk cId="2807078243" sldId="263"/>
            <ac:spMk id="2" creationId="{AF49BCB7-C57E-B8B4-9080-FD2117EE270C}"/>
          </ac:spMkLst>
        </pc:spChg>
        <pc:spChg chg="add mod ord">
          <ac:chgData name="Alexandre Jousset" userId="cb1de593be343e4f" providerId="LiveId" clId="{0BE02AB9-18D4-F442-A713-9DE19C74E9A9}" dt="2024-09-29T14:56:13.887" v="112" actId="26606"/>
          <ac:spMkLst>
            <pc:docMk/>
            <pc:sldMk cId="2807078243" sldId="263"/>
            <ac:spMk id="4" creationId="{957CAE5A-BB68-A216-48D4-70D35E722C74}"/>
          </ac:spMkLst>
        </pc:spChg>
        <pc:spChg chg="add del mod">
          <ac:chgData name="Alexandre Jousset" userId="cb1de593be343e4f" providerId="LiveId" clId="{0BE02AB9-18D4-F442-A713-9DE19C74E9A9}" dt="2024-09-29T14:54:52.774" v="102" actId="478"/>
          <ac:spMkLst>
            <pc:docMk/>
            <pc:sldMk cId="2807078243" sldId="263"/>
            <ac:spMk id="7" creationId="{872725F9-35F1-DE8F-1A25-8E5F192C84FB}"/>
          </ac:spMkLst>
        </pc:spChg>
        <pc:picChg chg="add mod">
          <ac:chgData name="Alexandre Jousset" userId="cb1de593be343e4f" providerId="LiveId" clId="{0BE02AB9-18D4-F442-A713-9DE19C74E9A9}" dt="2024-09-29T14:56:13.887" v="112" actId="26606"/>
          <ac:picMkLst>
            <pc:docMk/>
            <pc:sldMk cId="2807078243" sldId="263"/>
            <ac:picMk id="6" creationId="{89EDA6FE-8365-E2DD-10C1-7CB56C03339F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4"/>
        </pc:sldMkLst>
      </pc:sldChg>
      <pc:sldChg chg="addSp delSp modSp new mod">
        <pc:chgData name="Alexandre Jousset" userId="cb1de593be343e4f" providerId="LiveId" clId="{0BE02AB9-18D4-F442-A713-9DE19C74E9A9}" dt="2024-09-29T15:03:33.846" v="253" actId="1076"/>
        <pc:sldMkLst>
          <pc:docMk/>
          <pc:sldMk cId="1034503425" sldId="264"/>
        </pc:sldMkLst>
        <pc:spChg chg="del">
          <ac:chgData name="Alexandre Jousset" userId="cb1de593be343e4f" providerId="LiveId" clId="{0BE02AB9-18D4-F442-A713-9DE19C74E9A9}" dt="2024-09-29T14:56:46.661" v="116" actId="478"/>
          <ac:spMkLst>
            <pc:docMk/>
            <pc:sldMk cId="1034503425" sldId="264"/>
            <ac:spMk id="2" creationId="{A82C7C29-DC6A-4A52-A805-222F66B0B8ED}"/>
          </ac:spMkLst>
        </pc:spChg>
        <pc:spChg chg="add mod">
          <ac:chgData name="Alexandre Jousset" userId="cb1de593be343e4f" providerId="LiveId" clId="{0BE02AB9-18D4-F442-A713-9DE19C74E9A9}" dt="2024-09-29T15:02:33.826" v="236" actId="113"/>
          <ac:spMkLst>
            <pc:docMk/>
            <pc:sldMk cId="1034503425" sldId="264"/>
            <ac:spMk id="4" creationId="{4339AC77-5A49-3257-C7F7-83937C805C0F}"/>
          </ac:spMkLst>
        </pc:spChg>
        <pc:spChg chg="add mod">
          <ac:chgData name="Alexandre Jousset" userId="cb1de593be343e4f" providerId="LiveId" clId="{0BE02AB9-18D4-F442-A713-9DE19C74E9A9}" dt="2024-09-29T15:03:20.495" v="247" actId="931"/>
          <ac:spMkLst>
            <pc:docMk/>
            <pc:sldMk cId="1034503425" sldId="264"/>
            <ac:spMk id="7" creationId="{CC5CCC41-9C36-1F83-4A75-EA2E8F0BCF1E}"/>
          </ac:spMkLst>
        </pc:spChg>
        <pc:spChg chg="add mod">
          <ac:chgData name="Alexandre Jousset" userId="cb1de593be343e4f" providerId="LiveId" clId="{0BE02AB9-18D4-F442-A713-9DE19C74E9A9}" dt="2024-09-29T15:03:20.495" v="247" actId="931"/>
          <ac:spMkLst>
            <pc:docMk/>
            <pc:sldMk cId="1034503425" sldId="264"/>
            <ac:spMk id="10" creationId="{43473580-2712-CCDC-1B91-6C1BCB3FBD7F}"/>
          </ac:spMkLst>
        </pc:spChg>
        <pc:spChg chg="add mod">
          <ac:chgData name="Alexandre Jousset" userId="cb1de593be343e4f" providerId="LiveId" clId="{0BE02AB9-18D4-F442-A713-9DE19C74E9A9}" dt="2024-09-29T15:03:20.495" v="247" actId="931"/>
          <ac:spMkLst>
            <pc:docMk/>
            <pc:sldMk cId="1034503425" sldId="264"/>
            <ac:spMk id="13" creationId="{AE7D50D0-BD63-5811-7A15-2D382D8B3AE5}"/>
          </ac:spMkLst>
        </pc:spChg>
        <pc:spChg chg="add mod">
          <ac:chgData name="Alexandre Jousset" userId="cb1de593be343e4f" providerId="LiveId" clId="{0BE02AB9-18D4-F442-A713-9DE19C74E9A9}" dt="2024-09-29T15:03:20.495" v="247" actId="931"/>
          <ac:spMkLst>
            <pc:docMk/>
            <pc:sldMk cId="1034503425" sldId="264"/>
            <ac:spMk id="16" creationId="{10348EB8-EC58-8CBC-689B-982E70E6C7C9}"/>
          </ac:spMkLst>
        </pc:spChg>
        <pc:spChg chg="add mod">
          <ac:chgData name="Alexandre Jousset" userId="cb1de593be343e4f" providerId="LiveId" clId="{0BE02AB9-18D4-F442-A713-9DE19C74E9A9}" dt="2024-09-29T15:03:19.940" v="246" actId="931"/>
          <ac:spMkLst>
            <pc:docMk/>
            <pc:sldMk cId="1034503425" sldId="264"/>
            <ac:spMk id="19" creationId="{7465D94D-5346-56AC-0D71-3C1EFE45C148}"/>
          </ac:spMkLst>
        </pc:spChg>
        <pc:spChg chg="add del mod">
          <ac:chgData name="Alexandre Jousset" userId="cb1de593be343e4f" providerId="LiveId" clId="{0BE02AB9-18D4-F442-A713-9DE19C74E9A9}" dt="2024-09-29T15:03:28.605" v="251" actId="478"/>
          <ac:spMkLst>
            <pc:docMk/>
            <pc:sldMk cId="1034503425" sldId="264"/>
            <ac:spMk id="22" creationId="{AEA54706-A5B8-4C88-083B-F9E1BD28399D}"/>
          </ac:spMkLst>
        </pc:spChg>
        <pc:picChg chg="add mod">
          <ac:chgData name="Alexandre Jousset" userId="cb1de593be343e4f" providerId="LiveId" clId="{0BE02AB9-18D4-F442-A713-9DE19C74E9A9}" dt="2024-09-29T15:03:18.540" v="237" actId="931"/>
          <ac:picMkLst>
            <pc:docMk/>
            <pc:sldMk cId="1034503425" sldId="264"/>
            <ac:picMk id="6" creationId="{5387621D-05E9-2A77-BAC5-3256D7A3F8C5}"/>
          </ac:picMkLst>
        </pc:picChg>
        <pc:picChg chg="add mod">
          <ac:chgData name="Alexandre Jousset" userId="cb1de593be343e4f" providerId="LiveId" clId="{0BE02AB9-18D4-F442-A713-9DE19C74E9A9}" dt="2024-09-29T15:03:19.940" v="246" actId="931"/>
          <ac:picMkLst>
            <pc:docMk/>
            <pc:sldMk cId="1034503425" sldId="264"/>
            <ac:picMk id="9" creationId="{7B2CF117-0358-12A6-BE4C-4BA831E202F7}"/>
          </ac:picMkLst>
        </pc:picChg>
        <pc:picChg chg="add mod">
          <ac:chgData name="Alexandre Jousset" userId="cb1de593be343e4f" providerId="LiveId" clId="{0BE02AB9-18D4-F442-A713-9DE19C74E9A9}" dt="2024-09-29T15:03:18.540" v="237" actId="931"/>
          <ac:picMkLst>
            <pc:docMk/>
            <pc:sldMk cId="1034503425" sldId="264"/>
            <ac:picMk id="12" creationId="{D8B243C3-1B2C-1761-BC54-BB05A0580ABC}"/>
          </ac:picMkLst>
        </pc:picChg>
        <pc:picChg chg="add mod">
          <ac:chgData name="Alexandre Jousset" userId="cb1de593be343e4f" providerId="LiveId" clId="{0BE02AB9-18D4-F442-A713-9DE19C74E9A9}" dt="2024-09-29T15:03:19.940" v="246" actId="931"/>
          <ac:picMkLst>
            <pc:docMk/>
            <pc:sldMk cId="1034503425" sldId="264"/>
            <ac:picMk id="15" creationId="{4635ACAF-3519-FFAE-4BE3-F597D712D38D}"/>
          </ac:picMkLst>
        </pc:picChg>
        <pc:picChg chg="add mod">
          <ac:chgData name="Alexandre Jousset" userId="cb1de593be343e4f" providerId="LiveId" clId="{0BE02AB9-18D4-F442-A713-9DE19C74E9A9}" dt="2024-09-29T15:03:19.940" v="246" actId="931"/>
          <ac:picMkLst>
            <pc:docMk/>
            <pc:sldMk cId="1034503425" sldId="264"/>
            <ac:picMk id="18" creationId="{0DC13101-B29E-65D0-A801-7EE68AE528DF}"/>
          </ac:picMkLst>
        </pc:picChg>
        <pc:picChg chg="add mod">
          <ac:chgData name="Alexandre Jousset" userId="cb1de593be343e4f" providerId="LiveId" clId="{0BE02AB9-18D4-F442-A713-9DE19C74E9A9}" dt="2024-09-29T15:03:33.846" v="253" actId="1076"/>
          <ac:picMkLst>
            <pc:docMk/>
            <pc:sldMk cId="1034503425" sldId="264"/>
            <ac:picMk id="21" creationId="{6EB37F86-4A40-1251-2F68-3648A7F29242}"/>
          </ac:picMkLst>
        </pc:picChg>
      </pc:sldChg>
      <pc:sldChg chg="new del">
        <pc:chgData name="Alexandre Jousset" userId="cb1de593be343e4f" providerId="LiveId" clId="{0BE02AB9-18D4-F442-A713-9DE19C74E9A9}" dt="2024-09-29T14:55:19.534" v="104" actId="2696"/>
        <pc:sldMkLst>
          <pc:docMk/>
          <pc:sldMk cId="1908282943" sldId="264"/>
        </pc:sldMkLst>
      </pc:sldChg>
      <pc:sldChg chg="add del">
        <pc:chgData name="Alexandre Jousset" userId="cb1de593be343e4f" providerId="LiveId" clId="{0BE02AB9-18D4-F442-A713-9DE19C74E9A9}" dt="2024-09-29T14:56:28.806" v="115"/>
        <pc:sldMkLst>
          <pc:docMk/>
          <pc:sldMk cId="0" sldId="265"/>
        </pc:sldMkLst>
      </pc:sldChg>
      <pc:sldChg chg="addSp delSp modSp new mod ord modClrScheme chgLayout">
        <pc:chgData name="Alexandre Jousset" userId="cb1de593be343e4f" providerId="LiveId" clId="{0BE02AB9-18D4-F442-A713-9DE19C74E9A9}" dt="2024-09-29T15:04:47.205" v="274" actId="1076"/>
        <pc:sldMkLst>
          <pc:docMk/>
          <pc:sldMk cId="2711965624" sldId="265"/>
        </pc:sldMkLst>
        <pc:spChg chg="del mod ord">
          <ac:chgData name="Alexandre Jousset" userId="cb1de593be343e4f" providerId="LiveId" clId="{0BE02AB9-18D4-F442-A713-9DE19C74E9A9}" dt="2024-09-29T14:56:55.623" v="120" actId="700"/>
          <ac:spMkLst>
            <pc:docMk/>
            <pc:sldMk cId="2711965624" sldId="265"/>
            <ac:spMk id="2" creationId="{0EC4E300-9B21-941D-2DAB-1F3A24DCD6F8}"/>
          </ac:spMkLst>
        </pc:spChg>
        <pc:spChg chg="add mod ord">
          <ac:chgData name="Alexandre Jousset" userId="cb1de593be343e4f" providerId="LiveId" clId="{0BE02AB9-18D4-F442-A713-9DE19C74E9A9}" dt="2024-09-29T15:04:47.205" v="274" actId="1076"/>
          <ac:spMkLst>
            <pc:docMk/>
            <pc:sldMk cId="2711965624" sldId="265"/>
            <ac:spMk id="3" creationId="{4603AE46-B1F4-41B3-383A-FA0E6A710EFE}"/>
          </ac:spMkLst>
        </pc:spChg>
        <pc:spChg chg="add del mod ord">
          <ac:chgData name="Alexandre Jousset" userId="cb1de593be343e4f" providerId="LiveId" clId="{0BE02AB9-18D4-F442-A713-9DE19C74E9A9}" dt="2024-09-29T14:57:01.511" v="122" actId="478"/>
          <ac:spMkLst>
            <pc:docMk/>
            <pc:sldMk cId="2711965624" sldId="265"/>
            <ac:spMk id="4" creationId="{A2E9155B-6425-2079-6F06-4062D17A7B6E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6"/>
        </pc:sldMkLst>
      </pc:sldChg>
      <pc:sldChg chg="addSp delSp modSp add mod">
        <pc:chgData name="Alexandre Jousset" userId="cb1de593be343e4f" providerId="LiveId" clId="{0BE02AB9-18D4-F442-A713-9DE19C74E9A9}" dt="2024-09-29T15:04:43.325" v="273" actId="1076"/>
        <pc:sldMkLst>
          <pc:docMk/>
          <pc:sldMk cId="4203095816" sldId="266"/>
        </pc:sldMkLst>
        <pc:spChg chg="add del mod">
          <ac:chgData name="Alexandre Jousset" userId="cb1de593be343e4f" providerId="LiveId" clId="{0BE02AB9-18D4-F442-A713-9DE19C74E9A9}" dt="2024-09-29T14:57:22.537" v="128"/>
          <ac:spMkLst>
            <pc:docMk/>
            <pc:sldMk cId="4203095816" sldId="266"/>
            <ac:spMk id="2" creationId="{99B6CE97-FABD-9D57-D6A9-59558D638814}"/>
          </ac:spMkLst>
        </pc:spChg>
        <pc:spChg chg="mod">
          <ac:chgData name="Alexandre Jousset" userId="cb1de593be343e4f" providerId="LiveId" clId="{0BE02AB9-18D4-F442-A713-9DE19C74E9A9}" dt="2024-09-29T15:04:43.325" v="273" actId="1076"/>
          <ac:spMkLst>
            <pc:docMk/>
            <pc:sldMk cId="4203095816" sldId="266"/>
            <ac:spMk id="3" creationId="{7B571108-5753-0A89-A667-76D578BA909F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7"/>
        </pc:sldMkLst>
      </pc:sldChg>
      <pc:sldChg chg="addSp delSp modSp add mod">
        <pc:chgData name="Alexandre Jousset" userId="cb1de593be343e4f" providerId="LiveId" clId="{0BE02AB9-18D4-F442-A713-9DE19C74E9A9}" dt="2024-09-29T15:04:24.273" v="271" actId="1076"/>
        <pc:sldMkLst>
          <pc:docMk/>
          <pc:sldMk cId="2152871581" sldId="267"/>
        </pc:sldMkLst>
        <pc:spChg chg="mod">
          <ac:chgData name="Alexandre Jousset" userId="cb1de593be343e4f" providerId="LiveId" clId="{0BE02AB9-18D4-F442-A713-9DE19C74E9A9}" dt="2024-09-29T15:04:20.960" v="269" actId="1076"/>
          <ac:spMkLst>
            <pc:docMk/>
            <pc:sldMk cId="2152871581" sldId="267"/>
            <ac:spMk id="4" creationId="{8CAF2824-8E0C-3B70-E2DB-E45B0C628458}"/>
          </ac:spMkLst>
        </pc:spChg>
        <pc:spChg chg="add del mod">
          <ac:chgData name="Alexandre Jousset" userId="cb1de593be343e4f" providerId="LiveId" clId="{0BE02AB9-18D4-F442-A713-9DE19C74E9A9}" dt="2024-09-29T15:04:22.585" v="270" actId="478"/>
          <ac:spMkLst>
            <pc:docMk/>
            <pc:sldMk cId="2152871581" sldId="267"/>
            <ac:spMk id="5" creationId="{B597A91D-0A20-1CF0-A198-02C51025438E}"/>
          </ac:spMkLst>
        </pc:spChg>
        <pc:picChg chg="add mod">
          <ac:chgData name="Alexandre Jousset" userId="cb1de593be343e4f" providerId="LiveId" clId="{0BE02AB9-18D4-F442-A713-9DE19C74E9A9}" dt="2024-09-29T15:04:24.273" v="271" actId="1076"/>
          <ac:picMkLst>
            <pc:docMk/>
            <pc:sldMk cId="2152871581" sldId="267"/>
            <ac:picMk id="3" creationId="{20BA82C2-547A-DEDB-5254-77339539B628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8"/>
        </pc:sldMkLst>
      </pc:sldChg>
      <pc:sldChg chg="modSp add mod">
        <pc:chgData name="Alexandre Jousset" userId="cb1de593be343e4f" providerId="LiveId" clId="{0BE02AB9-18D4-F442-A713-9DE19C74E9A9}" dt="2024-09-29T15:04:38.226" v="272" actId="1076"/>
        <pc:sldMkLst>
          <pc:docMk/>
          <pc:sldMk cId="4110017537" sldId="268"/>
        </pc:sldMkLst>
        <pc:spChg chg="mod">
          <ac:chgData name="Alexandre Jousset" userId="cb1de593be343e4f" providerId="LiveId" clId="{0BE02AB9-18D4-F442-A713-9DE19C74E9A9}" dt="2024-09-29T15:04:38.226" v="272" actId="1076"/>
          <ac:spMkLst>
            <pc:docMk/>
            <pc:sldMk cId="4110017537" sldId="268"/>
            <ac:spMk id="3" creationId="{4F81139B-2FE8-0151-32C4-CD0B140AC3AB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69"/>
        </pc:sldMkLst>
      </pc:sldChg>
      <pc:sldChg chg="addSp modSp add mod">
        <pc:chgData name="Alexandre Jousset" userId="cb1de593be343e4f" providerId="LiveId" clId="{0BE02AB9-18D4-F442-A713-9DE19C74E9A9}" dt="2024-09-29T15:06:10.103" v="297" actId="1076"/>
        <pc:sldMkLst>
          <pc:docMk/>
          <pc:sldMk cId="3889584614" sldId="269"/>
        </pc:sldMkLst>
        <pc:spChg chg="mod">
          <ac:chgData name="Alexandre Jousset" userId="cb1de593be343e4f" providerId="LiveId" clId="{0BE02AB9-18D4-F442-A713-9DE19C74E9A9}" dt="2024-09-29T15:05:53.282" v="290" actId="113"/>
          <ac:spMkLst>
            <pc:docMk/>
            <pc:sldMk cId="3889584614" sldId="269"/>
            <ac:spMk id="4" creationId="{0636E680-C681-C6B4-412A-EE1C63B6FAA9}"/>
          </ac:spMkLst>
        </pc:spChg>
        <pc:picChg chg="add mod">
          <ac:chgData name="Alexandre Jousset" userId="cb1de593be343e4f" providerId="LiveId" clId="{0BE02AB9-18D4-F442-A713-9DE19C74E9A9}" dt="2024-09-29T15:06:10.103" v="297" actId="1076"/>
          <ac:picMkLst>
            <pc:docMk/>
            <pc:sldMk cId="3889584614" sldId="269"/>
            <ac:picMk id="3" creationId="{CA615947-33AF-CCC0-B5A9-E53D915B3A98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0"/>
        </pc:sldMkLst>
      </pc:sldChg>
      <pc:sldChg chg="modSp add mod">
        <pc:chgData name="Alexandre Jousset" userId="cb1de593be343e4f" providerId="LiveId" clId="{0BE02AB9-18D4-F442-A713-9DE19C74E9A9}" dt="2024-09-29T15:04:52.247" v="275" actId="1076"/>
        <pc:sldMkLst>
          <pc:docMk/>
          <pc:sldMk cId="1918912533" sldId="270"/>
        </pc:sldMkLst>
        <pc:spChg chg="mod">
          <ac:chgData name="Alexandre Jousset" userId="cb1de593be343e4f" providerId="LiveId" clId="{0BE02AB9-18D4-F442-A713-9DE19C74E9A9}" dt="2024-09-29T15:04:52.247" v="275" actId="1076"/>
          <ac:spMkLst>
            <pc:docMk/>
            <pc:sldMk cId="1918912533" sldId="270"/>
            <ac:spMk id="3" creationId="{1FC2D98F-9C2C-1082-5ED7-A218A4611644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1"/>
        </pc:sldMkLst>
      </pc:sldChg>
      <pc:sldChg chg="addSp delSp modSp add mod modClrScheme chgLayout">
        <pc:chgData name="Alexandre Jousset" userId="cb1de593be343e4f" providerId="LiveId" clId="{0BE02AB9-18D4-F442-A713-9DE19C74E9A9}" dt="2024-09-29T15:07:02.747" v="317" actId="1076"/>
        <pc:sldMkLst>
          <pc:docMk/>
          <pc:sldMk cId="268183368" sldId="271"/>
        </pc:sldMkLst>
        <pc:spChg chg="add del mod">
          <ac:chgData name="Alexandre Jousset" userId="cb1de593be343e4f" providerId="LiveId" clId="{0BE02AB9-18D4-F442-A713-9DE19C74E9A9}" dt="2024-09-29T15:06:33.937" v="305" actId="26606"/>
          <ac:spMkLst>
            <pc:docMk/>
            <pc:sldMk cId="268183368" sldId="271"/>
            <ac:spMk id="4" creationId="{40247C86-43FC-F747-B3C7-C9C8ADBA79FB}"/>
          </ac:spMkLst>
        </pc:spChg>
        <pc:spChg chg="add del mod">
          <ac:chgData name="Alexandre Jousset" userId="cb1de593be343e4f" providerId="LiveId" clId="{0BE02AB9-18D4-F442-A713-9DE19C74E9A9}" dt="2024-09-29T15:06:50.346" v="313" actId="478"/>
          <ac:spMkLst>
            <pc:docMk/>
            <pc:sldMk cId="268183368" sldId="271"/>
            <ac:spMk id="5" creationId="{A43081F7-8E29-B9AD-8D99-D909E9EBD9CD}"/>
          </ac:spMkLst>
        </pc:spChg>
        <pc:spChg chg="add del mod">
          <ac:chgData name="Alexandre Jousset" userId="cb1de593be343e4f" providerId="LiveId" clId="{0BE02AB9-18D4-F442-A713-9DE19C74E9A9}" dt="2024-09-29T15:06:37.129" v="307" actId="478"/>
          <ac:spMkLst>
            <pc:docMk/>
            <pc:sldMk cId="268183368" sldId="271"/>
            <ac:spMk id="10" creationId="{F0FF2F51-F0D5-3735-11F9-4494DFDD6EE6}"/>
          </ac:spMkLst>
        </pc:spChg>
        <pc:spChg chg="add del mod">
          <ac:chgData name="Alexandre Jousset" userId="cb1de593be343e4f" providerId="LiveId" clId="{0BE02AB9-18D4-F442-A713-9DE19C74E9A9}" dt="2024-09-29T15:06:36.535" v="306" actId="478"/>
          <ac:spMkLst>
            <pc:docMk/>
            <pc:sldMk cId="268183368" sldId="271"/>
            <ac:spMk id="12" creationId="{C391D246-8636-CC34-B2C8-46C84D97C5CB}"/>
          </ac:spMkLst>
        </pc:spChg>
        <pc:graphicFrameChg chg="add del">
          <ac:chgData name="Alexandre Jousset" userId="cb1de593be343e4f" providerId="LiveId" clId="{0BE02AB9-18D4-F442-A713-9DE19C74E9A9}" dt="2024-09-29T15:06:33.920" v="304" actId="26606"/>
          <ac:graphicFrameMkLst>
            <pc:docMk/>
            <pc:sldMk cId="268183368" sldId="271"/>
            <ac:graphicFrameMk id="6" creationId="{909C3893-CDAD-1A73-7A86-C16C836D0B73}"/>
          </ac:graphicFrameMkLst>
        </pc:graphicFrameChg>
        <pc:graphicFrameChg chg="add mod">
          <ac:chgData name="Alexandre Jousset" userId="cb1de593be343e4f" providerId="LiveId" clId="{0BE02AB9-18D4-F442-A713-9DE19C74E9A9}" dt="2024-09-29T15:06:54.020" v="314" actId="1076"/>
          <ac:graphicFrameMkLst>
            <pc:docMk/>
            <pc:sldMk cId="268183368" sldId="271"/>
            <ac:graphicFrameMk id="8" creationId="{E1189B40-4A9C-A222-B931-0F1DFB7014DA}"/>
          </ac:graphicFrameMkLst>
        </pc:graphicFrameChg>
        <pc:picChg chg="add mod">
          <ac:chgData name="Alexandre Jousset" userId="cb1de593be343e4f" providerId="LiveId" clId="{0BE02AB9-18D4-F442-A713-9DE19C74E9A9}" dt="2024-09-29T15:07:02.747" v="317" actId="1076"/>
          <ac:picMkLst>
            <pc:docMk/>
            <pc:sldMk cId="268183368" sldId="271"/>
            <ac:picMk id="3" creationId="{659C2458-3286-9837-FC02-8D8DDB73D6E7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2"/>
        </pc:sldMkLst>
      </pc:sldChg>
      <pc:sldChg chg="modSp add mod">
        <pc:chgData name="Alexandre Jousset" userId="cb1de593be343e4f" providerId="LiveId" clId="{0BE02AB9-18D4-F442-A713-9DE19C74E9A9}" dt="2024-09-29T15:04:56.860" v="276" actId="1076"/>
        <pc:sldMkLst>
          <pc:docMk/>
          <pc:sldMk cId="1957433247" sldId="272"/>
        </pc:sldMkLst>
        <pc:spChg chg="mod">
          <ac:chgData name="Alexandre Jousset" userId="cb1de593be343e4f" providerId="LiveId" clId="{0BE02AB9-18D4-F442-A713-9DE19C74E9A9}" dt="2024-09-29T15:04:56.860" v="276" actId="1076"/>
          <ac:spMkLst>
            <pc:docMk/>
            <pc:sldMk cId="1957433247" sldId="272"/>
            <ac:spMk id="3" creationId="{53C6C2C2-9EF1-9F22-3ED5-F610DC1BDC25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3"/>
        </pc:sldMkLst>
      </pc:sldChg>
      <pc:sldChg chg="addSp delSp modSp add mod modClrScheme chgLayout">
        <pc:chgData name="Alexandre Jousset" userId="cb1de593be343e4f" providerId="LiveId" clId="{0BE02AB9-18D4-F442-A713-9DE19C74E9A9}" dt="2024-09-29T15:08:03.642" v="358" actId="20577"/>
        <pc:sldMkLst>
          <pc:docMk/>
          <pc:sldMk cId="2198107197" sldId="273"/>
        </pc:sldMkLst>
        <pc:spChg chg="add del mod">
          <ac:chgData name="Alexandre Jousset" userId="cb1de593be343e4f" providerId="LiveId" clId="{0BE02AB9-18D4-F442-A713-9DE19C74E9A9}" dt="2024-09-29T15:08:03.642" v="358" actId="20577"/>
          <ac:spMkLst>
            <pc:docMk/>
            <pc:sldMk cId="2198107197" sldId="273"/>
            <ac:spMk id="4" creationId="{B4ADCA9B-C48E-98BF-2ECA-43AB7E801D5D}"/>
          </ac:spMkLst>
        </pc:spChg>
        <pc:spChg chg="add del mod">
          <ac:chgData name="Alexandre Jousset" userId="cb1de593be343e4f" providerId="LiveId" clId="{0BE02AB9-18D4-F442-A713-9DE19C74E9A9}" dt="2024-09-29T15:07:55.709" v="353" actId="478"/>
          <ac:spMkLst>
            <pc:docMk/>
            <pc:sldMk cId="2198107197" sldId="273"/>
            <ac:spMk id="5" creationId="{29CF11B2-FE0C-1F21-E4EC-9BBFF5F16BDB}"/>
          </ac:spMkLst>
        </pc:spChg>
        <pc:spChg chg="add del mod">
          <ac:chgData name="Alexandre Jousset" userId="cb1de593be343e4f" providerId="LiveId" clId="{0BE02AB9-18D4-F442-A713-9DE19C74E9A9}" dt="2024-09-29T15:07:35.568" v="346" actId="26606"/>
          <ac:spMkLst>
            <pc:docMk/>
            <pc:sldMk cId="2198107197" sldId="273"/>
            <ac:spMk id="9" creationId="{D717F2AA-AC60-A9E7-EC38-14489FC3BBD4}"/>
          </ac:spMkLst>
        </pc:spChg>
        <pc:spChg chg="add del mod">
          <ac:chgData name="Alexandre Jousset" userId="cb1de593be343e4f" providerId="LiveId" clId="{0BE02AB9-18D4-F442-A713-9DE19C74E9A9}" dt="2024-09-29T15:07:12.754" v="319" actId="26606"/>
          <ac:spMkLst>
            <pc:docMk/>
            <pc:sldMk cId="2198107197" sldId="273"/>
            <ac:spMk id="10" creationId="{F97318C0-2320-B7BD-4A2B-59F84944039F}"/>
          </ac:spMkLst>
        </pc:spChg>
        <pc:spChg chg="add del mod">
          <ac:chgData name="Alexandre Jousset" userId="cb1de593be343e4f" providerId="LiveId" clId="{0BE02AB9-18D4-F442-A713-9DE19C74E9A9}" dt="2024-09-29T15:07:12.754" v="319" actId="26606"/>
          <ac:spMkLst>
            <pc:docMk/>
            <pc:sldMk cId="2198107197" sldId="273"/>
            <ac:spMk id="12" creationId="{85FBCCD6-313B-969B-5631-F51712823B28}"/>
          </ac:spMkLst>
        </pc:spChg>
        <pc:graphicFrameChg chg="add del">
          <ac:chgData name="Alexandre Jousset" userId="cb1de593be343e4f" providerId="LiveId" clId="{0BE02AB9-18D4-F442-A713-9DE19C74E9A9}" dt="2024-09-29T15:07:12.754" v="319" actId="26606"/>
          <ac:graphicFrameMkLst>
            <pc:docMk/>
            <pc:sldMk cId="2198107197" sldId="273"/>
            <ac:graphicFrameMk id="6" creationId="{740F49A3-362A-7030-591A-EFA5BD78E6B6}"/>
          </ac:graphicFrameMkLst>
        </pc:graphicFrameChg>
        <pc:picChg chg="add mod">
          <ac:chgData name="Alexandre Jousset" userId="cb1de593be343e4f" providerId="LiveId" clId="{0BE02AB9-18D4-F442-A713-9DE19C74E9A9}" dt="2024-09-29T15:07:59.057" v="355" actId="1076"/>
          <ac:picMkLst>
            <pc:docMk/>
            <pc:sldMk cId="2198107197" sldId="273"/>
            <ac:picMk id="3" creationId="{5CA00733-235F-0F38-11BF-9A7272362D70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4"/>
        </pc:sldMkLst>
      </pc:sldChg>
      <pc:sldChg chg="modSp add mod">
        <pc:chgData name="Alexandre Jousset" userId="cb1de593be343e4f" providerId="LiveId" clId="{0BE02AB9-18D4-F442-A713-9DE19C74E9A9}" dt="2024-09-29T15:04:59.867" v="277" actId="1076"/>
        <pc:sldMkLst>
          <pc:docMk/>
          <pc:sldMk cId="3706623965" sldId="274"/>
        </pc:sldMkLst>
        <pc:spChg chg="mod">
          <ac:chgData name="Alexandre Jousset" userId="cb1de593be343e4f" providerId="LiveId" clId="{0BE02AB9-18D4-F442-A713-9DE19C74E9A9}" dt="2024-09-29T15:04:59.867" v="277" actId="1076"/>
          <ac:spMkLst>
            <pc:docMk/>
            <pc:sldMk cId="3706623965" sldId="274"/>
            <ac:spMk id="3" creationId="{C7D1E609-4BF3-700D-E064-B3A3E86CA270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5"/>
        </pc:sldMkLst>
      </pc:sldChg>
      <pc:sldChg chg="addSp delSp modSp add mod modClrScheme chgLayout">
        <pc:chgData name="Alexandre Jousset" userId="cb1de593be343e4f" providerId="LiveId" clId="{0BE02AB9-18D4-F442-A713-9DE19C74E9A9}" dt="2024-09-29T15:09:01.659" v="375" actId="1076"/>
        <pc:sldMkLst>
          <pc:docMk/>
          <pc:sldMk cId="3804851178" sldId="275"/>
        </pc:sldMkLst>
        <pc:spChg chg="add del mod">
          <ac:chgData name="Alexandre Jousset" userId="cb1de593be343e4f" providerId="LiveId" clId="{0BE02AB9-18D4-F442-A713-9DE19C74E9A9}" dt="2024-09-29T15:08:28.679" v="366" actId="113"/>
          <ac:spMkLst>
            <pc:docMk/>
            <pc:sldMk cId="3804851178" sldId="275"/>
            <ac:spMk id="4" creationId="{70AA1B91-5700-A6D9-CD54-DC8C79017C97}"/>
          </ac:spMkLst>
        </pc:spChg>
        <pc:spChg chg="add mod">
          <ac:chgData name="Alexandre Jousset" userId="cb1de593be343e4f" providerId="LiveId" clId="{0BE02AB9-18D4-F442-A713-9DE19C74E9A9}" dt="2024-09-29T15:08:41.766" v="371" actId="931"/>
          <ac:spMkLst>
            <pc:docMk/>
            <pc:sldMk cId="3804851178" sldId="275"/>
            <ac:spMk id="5" creationId="{512E7D7A-7074-8448-F7F2-602CE8E2A650}"/>
          </ac:spMkLst>
        </pc:spChg>
        <pc:spChg chg="add del mod">
          <ac:chgData name="Alexandre Jousset" userId="cb1de593be343e4f" providerId="LiveId" clId="{0BE02AB9-18D4-F442-A713-9DE19C74E9A9}" dt="2024-09-29T15:08:19.491" v="363" actId="26606"/>
          <ac:spMkLst>
            <pc:docMk/>
            <pc:sldMk cId="3804851178" sldId="275"/>
            <ac:spMk id="10" creationId="{9C37D300-C2FD-F54C-1B3C-FBDBC2E50B14}"/>
          </ac:spMkLst>
        </pc:spChg>
        <pc:graphicFrameChg chg="add del">
          <ac:chgData name="Alexandre Jousset" userId="cb1de593be343e4f" providerId="LiveId" clId="{0BE02AB9-18D4-F442-A713-9DE19C74E9A9}" dt="2024-09-29T15:08:19.491" v="363" actId="26606"/>
          <ac:graphicFrameMkLst>
            <pc:docMk/>
            <pc:sldMk cId="3804851178" sldId="275"/>
            <ac:graphicFrameMk id="6" creationId="{0A73A4E4-6326-8AB9-AD71-79D5568083BE}"/>
          </ac:graphicFrameMkLst>
        </pc:graphicFrameChg>
        <pc:picChg chg="add mod">
          <ac:chgData name="Alexandre Jousset" userId="cb1de593be343e4f" providerId="LiveId" clId="{0BE02AB9-18D4-F442-A713-9DE19C74E9A9}" dt="2024-09-29T15:08:41.766" v="371" actId="931"/>
          <ac:picMkLst>
            <pc:docMk/>
            <pc:sldMk cId="3804851178" sldId="275"/>
            <ac:picMk id="3" creationId="{CBEADC96-26C1-E881-A8E1-B31A0FAC1417}"/>
          </ac:picMkLst>
        </pc:picChg>
        <pc:picChg chg="add mod">
          <ac:chgData name="Alexandre Jousset" userId="cb1de593be343e4f" providerId="LiveId" clId="{0BE02AB9-18D4-F442-A713-9DE19C74E9A9}" dt="2024-09-29T15:09:01.659" v="375" actId="1076"/>
          <ac:picMkLst>
            <pc:docMk/>
            <pc:sldMk cId="3804851178" sldId="275"/>
            <ac:picMk id="8" creationId="{A2FE05E9-916F-2F17-0B26-B40F9798B2E7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6"/>
        </pc:sldMkLst>
      </pc:sldChg>
      <pc:sldChg chg="modSp add mod">
        <pc:chgData name="Alexandre Jousset" userId="cb1de593be343e4f" providerId="LiveId" clId="{0BE02AB9-18D4-F442-A713-9DE19C74E9A9}" dt="2024-09-29T15:05:02.741" v="278" actId="1076"/>
        <pc:sldMkLst>
          <pc:docMk/>
          <pc:sldMk cId="2853915716" sldId="276"/>
        </pc:sldMkLst>
        <pc:spChg chg="mod">
          <ac:chgData name="Alexandre Jousset" userId="cb1de593be343e4f" providerId="LiveId" clId="{0BE02AB9-18D4-F442-A713-9DE19C74E9A9}" dt="2024-09-29T15:05:02.741" v="278" actId="1076"/>
          <ac:spMkLst>
            <pc:docMk/>
            <pc:sldMk cId="2853915716" sldId="276"/>
            <ac:spMk id="3" creationId="{4C9AE7BC-3023-08D7-2051-91D6F37E451A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7"/>
        </pc:sldMkLst>
      </pc:sldChg>
      <pc:sldChg chg="addSp delSp modSp add mod">
        <pc:chgData name="Alexandre Jousset" userId="cb1de593be343e4f" providerId="LiveId" clId="{0BE02AB9-18D4-F442-A713-9DE19C74E9A9}" dt="2024-09-29T15:09:40.094" v="401" actId="478"/>
        <pc:sldMkLst>
          <pc:docMk/>
          <pc:sldMk cId="830235244" sldId="277"/>
        </pc:sldMkLst>
        <pc:spChg chg="mod">
          <ac:chgData name="Alexandre Jousset" userId="cb1de593be343e4f" providerId="LiveId" clId="{0BE02AB9-18D4-F442-A713-9DE19C74E9A9}" dt="2024-09-29T15:09:22.217" v="393" actId="1076"/>
          <ac:spMkLst>
            <pc:docMk/>
            <pc:sldMk cId="830235244" sldId="277"/>
            <ac:spMk id="4" creationId="{B9444B5B-BE1E-E8E8-CCF6-362E318A8447}"/>
          </ac:spMkLst>
        </pc:spChg>
        <pc:spChg chg="add del mod">
          <ac:chgData name="Alexandre Jousset" userId="cb1de593be343e4f" providerId="LiveId" clId="{0BE02AB9-18D4-F442-A713-9DE19C74E9A9}" dt="2024-09-29T15:09:40.094" v="401" actId="478"/>
          <ac:spMkLst>
            <pc:docMk/>
            <pc:sldMk cId="830235244" sldId="277"/>
            <ac:spMk id="5" creationId="{8B111739-24A6-D84E-E128-EA951F595463}"/>
          </ac:spMkLst>
        </pc:spChg>
        <pc:picChg chg="add mod">
          <ac:chgData name="Alexandre Jousset" userId="cb1de593be343e4f" providerId="LiveId" clId="{0BE02AB9-18D4-F442-A713-9DE19C74E9A9}" dt="2024-09-29T15:09:37.236" v="400" actId="1076"/>
          <ac:picMkLst>
            <pc:docMk/>
            <pc:sldMk cId="830235244" sldId="277"/>
            <ac:picMk id="3" creationId="{38E96CD8-1408-3A2D-7C77-850982021C22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8"/>
        </pc:sldMkLst>
      </pc:sldChg>
      <pc:sldChg chg="modSp add mod">
        <pc:chgData name="Alexandre Jousset" userId="cb1de593be343e4f" providerId="LiveId" clId="{0BE02AB9-18D4-F442-A713-9DE19C74E9A9}" dt="2024-09-29T15:05:07.117" v="279" actId="1076"/>
        <pc:sldMkLst>
          <pc:docMk/>
          <pc:sldMk cId="257353756" sldId="278"/>
        </pc:sldMkLst>
        <pc:spChg chg="mod">
          <ac:chgData name="Alexandre Jousset" userId="cb1de593be343e4f" providerId="LiveId" clId="{0BE02AB9-18D4-F442-A713-9DE19C74E9A9}" dt="2024-09-29T15:05:07.117" v="279" actId="1076"/>
          <ac:spMkLst>
            <pc:docMk/>
            <pc:sldMk cId="257353756" sldId="278"/>
            <ac:spMk id="3" creationId="{B9DEB668-A860-7CD3-2304-98F1723C070B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79"/>
        </pc:sldMkLst>
      </pc:sldChg>
      <pc:sldChg chg="addSp modSp add mod">
        <pc:chgData name="Alexandre Jousset" userId="cb1de593be343e4f" providerId="LiveId" clId="{0BE02AB9-18D4-F442-A713-9DE19C74E9A9}" dt="2024-09-29T15:10:28.487" v="426" actId="1076"/>
        <pc:sldMkLst>
          <pc:docMk/>
          <pc:sldMk cId="236724572" sldId="279"/>
        </pc:sldMkLst>
        <pc:spChg chg="mod">
          <ac:chgData name="Alexandre Jousset" userId="cb1de593be343e4f" providerId="LiveId" clId="{0BE02AB9-18D4-F442-A713-9DE19C74E9A9}" dt="2024-09-29T15:10:09.935" v="420" actId="1076"/>
          <ac:spMkLst>
            <pc:docMk/>
            <pc:sldMk cId="236724572" sldId="279"/>
            <ac:spMk id="4" creationId="{4207A2C7-64F3-BC92-9B97-F745D12CCA6D}"/>
          </ac:spMkLst>
        </pc:spChg>
        <pc:picChg chg="add mod">
          <ac:chgData name="Alexandre Jousset" userId="cb1de593be343e4f" providerId="LiveId" clId="{0BE02AB9-18D4-F442-A713-9DE19C74E9A9}" dt="2024-09-29T15:10:28.487" v="426" actId="1076"/>
          <ac:picMkLst>
            <pc:docMk/>
            <pc:sldMk cId="236724572" sldId="279"/>
            <ac:picMk id="3" creationId="{B266BF94-A0E1-1FED-7621-2B07729909C8}"/>
          </ac:picMkLst>
        </pc:pic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80"/>
        </pc:sldMkLst>
      </pc:sldChg>
      <pc:sldChg chg="modSp add mod">
        <pc:chgData name="Alexandre Jousset" userId="cb1de593be343e4f" providerId="LiveId" clId="{0BE02AB9-18D4-F442-A713-9DE19C74E9A9}" dt="2024-09-29T15:05:10.495" v="280" actId="1076"/>
        <pc:sldMkLst>
          <pc:docMk/>
          <pc:sldMk cId="1703085356" sldId="280"/>
        </pc:sldMkLst>
        <pc:spChg chg="mod">
          <ac:chgData name="Alexandre Jousset" userId="cb1de593be343e4f" providerId="LiveId" clId="{0BE02AB9-18D4-F442-A713-9DE19C74E9A9}" dt="2024-09-29T15:05:10.495" v="280" actId="1076"/>
          <ac:spMkLst>
            <pc:docMk/>
            <pc:sldMk cId="1703085356" sldId="280"/>
            <ac:spMk id="3" creationId="{13AD29BF-8410-235C-BD77-DF4D8CDB552A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81"/>
        </pc:sldMkLst>
      </pc:sldChg>
      <pc:sldChg chg="addSp delSp modSp add mod">
        <pc:chgData name="Alexandre Jousset" userId="cb1de593be343e4f" providerId="LiveId" clId="{0BE02AB9-18D4-F442-A713-9DE19C74E9A9}" dt="2024-09-29T15:10:38.952" v="428" actId="26606"/>
        <pc:sldMkLst>
          <pc:docMk/>
          <pc:sldMk cId="2321166396" sldId="281"/>
        </pc:sldMkLst>
        <pc:spChg chg="del mod">
          <ac:chgData name="Alexandre Jousset" userId="cb1de593be343e4f" providerId="LiveId" clId="{0BE02AB9-18D4-F442-A713-9DE19C74E9A9}" dt="2024-09-29T15:10:38.952" v="428" actId="26606"/>
          <ac:spMkLst>
            <pc:docMk/>
            <pc:sldMk cId="2321166396" sldId="281"/>
            <ac:spMk id="4" creationId="{393EFA6A-B1E4-76DE-E844-25018CEC1044}"/>
          </ac:spMkLst>
        </pc:spChg>
        <pc:graphicFrameChg chg="add">
          <ac:chgData name="Alexandre Jousset" userId="cb1de593be343e4f" providerId="LiveId" clId="{0BE02AB9-18D4-F442-A713-9DE19C74E9A9}" dt="2024-09-29T15:10:38.952" v="428" actId="26606"/>
          <ac:graphicFrameMkLst>
            <pc:docMk/>
            <pc:sldMk cId="2321166396" sldId="281"/>
            <ac:graphicFrameMk id="6" creationId="{289BB137-D5A5-4D14-968D-EB07948DCD30}"/>
          </ac:graphicFrameMkLst>
        </pc:graphicFrame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82"/>
        </pc:sldMkLst>
      </pc:sldChg>
      <pc:sldChg chg="modSp add mod">
        <pc:chgData name="Alexandre Jousset" userId="cb1de593be343e4f" providerId="LiveId" clId="{0BE02AB9-18D4-F442-A713-9DE19C74E9A9}" dt="2024-09-29T15:05:15.066" v="281" actId="1076"/>
        <pc:sldMkLst>
          <pc:docMk/>
          <pc:sldMk cId="3034657091" sldId="282"/>
        </pc:sldMkLst>
        <pc:spChg chg="mod">
          <ac:chgData name="Alexandre Jousset" userId="cb1de593be343e4f" providerId="LiveId" clId="{0BE02AB9-18D4-F442-A713-9DE19C74E9A9}" dt="2024-09-29T15:05:15.066" v="281" actId="1076"/>
          <ac:spMkLst>
            <pc:docMk/>
            <pc:sldMk cId="3034657091" sldId="282"/>
            <ac:spMk id="3" creationId="{3654FC1B-16DF-9F13-0307-D769582F0E80}"/>
          </ac:spMkLst>
        </pc:spChg>
      </pc:sldChg>
      <pc:sldChg chg="add del">
        <pc:chgData name="Alexandre Jousset" userId="cb1de593be343e4f" providerId="LiveId" clId="{0BE02AB9-18D4-F442-A713-9DE19C74E9A9}" dt="2024-09-29T14:56:04.438" v="108"/>
        <pc:sldMkLst>
          <pc:docMk/>
          <pc:sldMk cId="0" sldId="283"/>
        </pc:sldMkLst>
      </pc:sldChg>
      <pc:sldChg chg="addSp delSp modSp add mod">
        <pc:chgData name="Alexandre Jousset" userId="cb1de593be343e4f" providerId="LiveId" clId="{0BE02AB9-18D4-F442-A713-9DE19C74E9A9}" dt="2024-09-29T15:11:23.878" v="453" actId="1076"/>
        <pc:sldMkLst>
          <pc:docMk/>
          <pc:sldMk cId="4144279172" sldId="283"/>
        </pc:sldMkLst>
        <pc:spChg chg="mod">
          <ac:chgData name="Alexandre Jousset" userId="cb1de593be343e4f" providerId="LiveId" clId="{0BE02AB9-18D4-F442-A713-9DE19C74E9A9}" dt="2024-09-29T15:11:23.878" v="453" actId="1076"/>
          <ac:spMkLst>
            <pc:docMk/>
            <pc:sldMk cId="4144279172" sldId="283"/>
            <ac:spMk id="4" creationId="{D11D6230-0F84-2E0A-EA65-488BB8052E7A}"/>
          </ac:spMkLst>
        </pc:spChg>
        <pc:spChg chg="add del mod">
          <ac:chgData name="Alexandre Jousset" userId="cb1de593be343e4f" providerId="LiveId" clId="{0BE02AB9-18D4-F442-A713-9DE19C74E9A9}" dt="2024-09-29T15:11:17.498" v="451" actId="478"/>
          <ac:spMkLst>
            <pc:docMk/>
            <pc:sldMk cId="4144279172" sldId="283"/>
            <ac:spMk id="5" creationId="{FD3526BB-5F81-BDA9-164B-D02575138C46}"/>
          </ac:spMkLst>
        </pc:spChg>
        <pc:picChg chg="add mod">
          <ac:chgData name="Alexandre Jousset" userId="cb1de593be343e4f" providerId="LiveId" clId="{0BE02AB9-18D4-F442-A713-9DE19C74E9A9}" dt="2024-09-29T15:11:21.566" v="452" actId="1076"/>
          <ac:picMkLst>
            <pc:docMk/>
            <pc:sldMk cId="4144279172" sldId="283"/>
            <ac:picMk id="3" creationId="{CB4596EC-5680-55B7-82EC-998FC0A63A1A}"/>
          </ac:picMkLst>
        </pc:picChg>
      </pc:sldChg>
      <pc:sldChg chg="modSp add mod">
        <pc:chgData name="Alexandre Jousset" userId="cb1de593be343e4f" providerId="LiveId" clId="{0BE02AB9-18D4-F442-A713-9DE19C74E9A9}" dt="2024-09-29T15:05:18.589" v="282" actId="1076"/>
        <pc:sldMkLst>
          <pc:docMk/>
          <pc:sldMk cId="4178511495" sldId="284"/>
        </pc:sldMkLst>
        <pc:spChg chg="mod">
          <ac:chgData name="Alexandre Jousset" userId="cb1de593be343e4f" providerId="LiveId" clId="{0BE02AB9-18D4-F442-A713-9DE19C74E9A9}" dt="2024-09-29T15:05:18.589" v="282" actId="1076"/>
          <ac:spMkLst>
            <pc:docMk/>
            <pc:sldMk cId="4178511495" sldId="284"/>
            <ac:spMk id="3" creationId="{9BF1EED0-BC0E-3852-9D3A-E83179C819E8}"/>
          </ac:spMkLst>
        </pc:spChg>
      </pc:sldChg>
      <pc:sldChg chg="addSp delSp modSp add mod">
        <pc:chgData name="Alexandre Jousset" userId="cb1de593be343e4f" providerId="LiveId" clId="{0BE02AB9-18D4-F442-A713-9DE19C74E9A9}" dt="2024-09-29T15:13:38.555" v="493" actId="1076"/>
        <pc:sldMkLst>
          <pc:docMk/>
          <pc:sldMk cId="3410896562" sldId="285"/>
        </pc:sldMkLst>
        <pc:spChg chg="mod">
          <ac:chgData name="Alexandre Jousset" userId="cb1de593be343e4f" providerId="LiveId" clId="{0BE02AB9-18D4-F442-A713-9DE19C74E9A9}" dt="2024-09-29T15:12:00.613" v="462" actId="113"/>
          <ac:spMkLst>
            <pc:docMk/>
            <pc:sldMk cId="3410896562" sldId="285"/>
            <ac:spMk id="4" creationId="{1C5E4DA6-BDAB-44AB-B30D-768444832BA5}"/>
          </ac:spMkLst>
        </pc:spChg>
        <pc:spChg chg="add del mod">
          <ac:chgData name="Alexandre Jousset" userId="cb1de593be343e4f" providerId="LiveId" clId="{0BE02AB9-18D4-F442-A713-9DE19C74E9A9}" dt="2024-09-29T15:12:11.622" v="468" actId="478"/>
          <ac:spMkLst>
            <pc:docMk/>
            <pc:sldMk cId="3410896562" sldId="285"/>
            <ac:spMk id="5" creationId="{4ABBEEBB-AC02-4C6A-D4C4-43B31D52016C}"/>
          </ac:spMkLst>
        </pc:spChg>
        <pc:spChg chg="add del mod">
          <ac:chgData name="Alexandre Jousset" userId="cb1de593be343e4f" providerId="LiveId" clId="{0BE02AB9-18D4-F442-A713-9DE19C74E9A9}" dt="2024-09-29T15:12:33.173" v="473" actId="478"/>
          <ac:spMkLst>
            <pc:docMk/>
            <pc:sldMk cId="3410896562" sldId="285"/>
            <ac:spMk id="8" creationId="{66A19F7F-0916-2E6E-B02D-0FA2BC090C0C}"/>
          </ac:spMkLst>
        </pc:spChg>
        <pc:spChg chg="add del mod">
          <ac:chgData name="Alexandre Jousset" userId="cb1de593be343e4f" providerId="LiveId" clId="{0BE02AB9-18D4-F442-A713-9DE19C74E9A9}" dt="2024-09-29T15:13:09.283" v="477" actId="478"/>
          <ac:spMkLst>
            <pc:docMk/>
            <pc:sldMk cId="3410896562" sldId="285"/>
            <ac:spMk id="11" creationId="{7AEF6E26-29D4-CE3D-EBCD-DBDF7DA21341}"/>
          </ac:spMkLst>
        </pc:spChg>
        <pc:spChg chg="add del mod">
          <ac:chgData name="Alexandre Jousset" userId="cb1de593be343e4f" providerId="LiveId" clId="{0BE02AB9-18D4-F442-A713-9DE19C74E9A9}" dt="2024-09-29T15:13:37.167" v="492" actId="478"/>
          <ac:spMkLst>
            <pc:docMk/>
            <pc:sldMk cId="3410896562" sldId="285"/>
            <ac:spMk id="14" creationId="{8E2919A0-C2A4-216E-4984-53A65318B980}"/>
          </ac:spMkLst>
        </pc:spChg>
        <pc:picChg chg="add mod">
          <ac:chgData name="Alexandre Jousset" userId="cb1de593be343e4f" providerId="LiveId" clId="{0BE02AB9-18D4-F442-A713-9DE19C74E9A9}" dt="2024-09-29T15:13:35.056" v="490" actId="1076"/>
          <ac:picMkLst>
            <pc:docMk/>
            <pc:sldMk cId="3410896562" sldId="285"/>
            <ac:picMk id="3" creationId="{D5A1D392-19B3-D922-38A4-38D38488A0F4}"/>
          </ac:picMkLst>
        </pc:picChg>
        <pc:picChg chg="add del mod">
          <ac:chgData name="Alexandre Jousset" userId="cb1de593be343e4f" providerId="LiveId" clId="{0BE02AB9-18D4-F442-A713-9DE19C74E9A9}" dt="2024-09-29T15:12:33.173" v="473" actId="478"/>
          <ac:picMkLst>
            <pc:docMk/>
            <pc:sldMk cId="3410896562" sldId="285"/>
            <ac:picMk id="7" creationId="{234B384B-DE53-78E8-8770-6C1D0A5EFD10}"/>
          </ac:picMkLst>
        </pc:picChg>
        <pc:picChg chg="add mod">
          <ac:chgData name="Alexandre Jousset" userId="cb1de593be343e4f" providerId="LiveId" clId="{0BE02AB9-18D4-F442-A713-9DE19C74E9A9}" dt="2024-09-29T15:13:35.056" v="490" actId="1076"/>
          <ac:picMkLst>
            <pc:docMk/>
            <pc:sldMk cId="3410896562" sldId="285"/>
            <ac:picMk id="10" creationId="{81E4E252-58D5-0F9D-DA4D-74F727E6D73D}"/>
          </ac:picMkLst>
        </pc:picChg>
        <pc:picChg chg="add mod">
          <ac:chgData name="Alexandre Jousset" userId="cb1de593be343e4f" providerId="LiveId" clId="{0BE02AB9-18D4-F442-A713-9DE19C74E9A9}" dt="2024-09-29T15:13:38.555" v="493" actId="1076"/>
          <ac:picMkLst>
            <pc:docMk/>
            <pc:sldMk cId="3410896562" sldId="285"/>
            <ac:picMk id="13" creationId="{86A6D06E-2DA4-1C35-9060-15A7C3D59CB5}"/>
          </ac:picMkLst>
        </pc:picChg>
      </pc:sldChg>
      <pc:sldChg chg="modSp add mod">
        <pc:chgData name="Alexandre Jousset" userId="cb1de593be343e4f" providerId="LiveId" clId="{0BE02AB9-18D4-F442-A713-9DE19C74E9A9}" dt="2024-09-29T15:05:22.627" v="283" actId="1076"/>
        <pc:sldMkLst>
          <pc:docMk/>
          <pc:sldMk cId="1818918664" sldId="286"/>
        </pc:sldMkLst>
        <pc:spChg chg="mod">
          <ac:chgData name="Alexandre Jousset" userId="cb1de593be343e4f" providerId="LiveId" clId="{0BE02AB9-18D4-F442-A713-9DE19C74E9A9}" dt="2024-09-29T15:05:22.627" v="283" actId="1076"/>
          <ac:spMkLst>
            <pc:docMk/>
            <pc:sldMk cId="1818918664" sldId="286"/>
            <ac:spMk id="3" creationId="{D86C2BB2-242B-5679-F186-36C0648E7335}"/>
          </ac:spMkLst>
        </pc:spChg>
      </pc:sldChg>
      <pc:sldChg chg="addSp modSp add mod">
        <pc:chgData name="Alexandre Jousset" userId="cb1de593be343e4f" providerId="LiveId" clId="{0BE02AB9-18D4-F442-A713-9DE19C74E9A9}" dt="2024-09-29T15:14:19.168" v="507" actId="1076"/>
        <pc:sldMkLst>
          <pc:docMk/>
          <pc:sldMk cId="2653907944" sldId="287"/>
        </pc:sldMkLst>
        <pc:spChg chg="mod">
          <ac:chgData name="Alexandre Jousset" userId="cb1de593be343e4f" providerId="LiveId" clId="{0BE02AB9-18D4-F442-A713-9DE19C74E9A9}" dt="2024-09-29T15:13:57.891" v="504" actId="1076"/>
          <ac:spMkLst>
            <pc:docMk/>
            <pc:sldMk cId="2653907944" sldId="287"/>
            <ac:spMk id="4" creationId="{1CEF14EB-94C8-3230-04A6-C54BE925254B}"/>
          </ac:spMkLst>
        </pc:spChg>
        <pc:picChg chg="add mod">
          <ac:chgData name="Alexandre Jousset" userId="cb1de593be343e4f" providerId="LiveId" clId="{0BE02AB9-18D4-F442-A713-9DE19C74E9A9}" dt="2024-09-29T15:14:19.168" v="507" actId="1076"/>
          <ac:picMkLst>
            <pc:docMk/>
            <pc:sldMk cId="2653907944" sldId="287"/>
            <ac:picMk id="1026" creationId="{4FCCD3E1-38D4-0AE9-BAA5-DFE7651FABA9}"/>
          </ac:picMkLst>
        </pc:picChg>
      </pc:sldChg>
      <pc:sldChg chg="modSp add mod">
        <pc:chgData name="Alexandre Jousset" userId="cb1de593be343e4f" providerId="LiveId" clId="{0BE02AB9-18D4-F442-A713-9DE19C74E9A9}" dt="2024-09-29T15:05:27.039" v="284" actId="1076"/>
        <pc:sldMkLst>
          <pc:docMk/>
          <pc:sldMk cId="4042023918" sldId="288"/>
        </pc:sldMkLst>
        <pc:spChg chg="mod">
          <ac:chgData name="Alexandre Jousset" userId="cb1de593be343e4f" providerId="LiveId" clId="{0BE02AB9-18D4-F442-A713-9DE19C74E9A9}" dt="2024-09-29T15:05:27.039" v="284" actId="1076"/>
          <ac:spMkLst>
            <pc:docMk/>
            <pc:sldMk cId="4042023918" sldId="288"/>
            <ac:spMk id="3" creationId="{5275138B-9266-8545-C393-6A4F90F3471C}"/>
          </ac:spMkLst>
        </pc:spChg>
      </pc:sldChg>
      <pc:sldChg chg="addSp modSp add mod">
        <pc:chgData name="Alexandre Jousset" userId="cb1de593be343e4f" providerId="LiveId" clId="{0BE02AB9-18D4-F442-A713-9DE19C74E9A9}" dt="2024-09-29T15:15:05.965" v="534" actId="1076"/>
        <pc:sldMkLst>
          <pc:docMk/>
          <pc:sldMk cId="3790457296" sldId="289"/>
        </pc:sldMkLst>
        <pc:spChg chg="mod">
          <ac:chgData name="Alexandre Jousset" userId="cb1de593be343e4f" providerId="LiveId" clId="{0BE02AB9-18D4-F442-A713-9DE19C74E9A9}" dt="2024-09-29T15:14:39.331" v="521" actId="1076"/>
          <ac:spMkLst>
            <pc:docMk/>
            <pc:sldMk cId="3790457296" sldId="289"/>
            <ac:spMk id="4" creationId="{57E7DA6F-2C81-48EA-17F7-B02570EE63A9}"/>
          </ac:spMkLst>
        </pc:spChg>
        <pc:spChg chg="add mod">
          <ac:chgData name="Alexandre Jousset" userId="cb1de593be343e4f" providerId="LiveId" clId="{0BE02AB9-18D4-F442-A713-9DE19C74E9A9}" dt="2024-09-29T15:14:49.917" v="526" actId="931"/>
          <ac:spMkLst>
            <pc:docMk/>
            <pc:sldMk cId="3790457296" sldId="289"/>
            <ac:spMk id="5" creationId="{5E828528-5075-3B9A-8C2E-6E4F4705DA1B}"/>
          </ac:spMkLst>
        </pc:spChg>
        <pc:picChg chg="add mod">
          <ac:chgData name="Alexandre Jousset" userId="cb1de593be343e4f" providerId="LiveId" clId="{0BE02AB9-18D4-F442-A713-9DE19C74E9A9}" dt="2024-09-29T15:14:49.917" v="526" actId="931"/>
          <ac:picMkLst>
            <pc:docMk/>
            <pc:sldMk cId="3790457296" sldId="289"/>
            <ac:picMk id="3" creationId="{4E25639F-E393-BABC-B808-00C74E9CA5A6}"/>
          </ac:picMkLst>
        </pc:picChg>
        <pc:picChg chg="add mod">
          <ac:chgData name="Alexandre Jousset" userId="cb1de593be343e4f" providerId="LiveId" clId="{0BE02AB9-18D4-F442-A713-9DE19C74E9A9}" dt="2024-09-29T15:15:05.965" v="534" actId="1076"/>
          <ac:picMkLst>
            <pc:docMk/>
            <pc:sldMk cId="3790457296" sldId="289"/>
            <ac:picMk id="7" creationId="{B41A50B7-4C3D-89B9-6F29-B819CED290F0}"/>
          </ac:picMkLst>
        </pc:picChg>
      </pc:sldChg>
      <pc:sldChg chg="addSp delSp modSp new mod modClrScheme chgLayout">
        <pc:chgData name="Alexandre Jousset" userId="cb1de593be343e4f" providerId="LiveId" clId="{0BE02AB9-18D4-F442-A713-9DE19C74E9A9}" dt="2024-09-29T15:10:33.549" v="427" actId="1076"/>
        <pc:sldMkLst>
          <pc:docMk/>
          <pc:sldMk cId="1167742785" sldId="290"/>
        </pc:sldMkLst>
        <pc:spChg chg="del mod ord">
          <ac:chgData name="Alexandre Jousset" userId="cb1de593be343e4f" providerId="LiveId" clId="{0BE02AB9-18D4-F442-A713-9DE19C74E9A9}" dt="2024-09-29T14:59:22.415" v="155" actId="700"/>
          <ac:spMkLst>
            <pc:docMk/>
            <pc:sldMk cId="1167742785" sldId="290"/>
            <ac:spMk id="2" creationId="{5D962027-5B65-936A-27A6-3D2195871397}"/>
          </ac:spMkLst>
        </pc:spChg>
        <pc:spChg chg="add mod ord">
          <ac:chgData name="Alexandre Jousset" userId="cb1de593be343e4f" providerId="LiveId" clId="{0BE02AB9-18D4-F442-A713-9DE19C74E9A9}" dt="2024-09-29T15:10:33.549" v="427" actId="1076"/>
          <ac:spMkLst>
            <pc:docMk/>
            <pc:sldMk cId="1167742785" sldId="290"/>
            <ac:spMk id="3" creationId="{947D6C60-3339-DB3D-C03E-D2402E642F6C}"/>
          </ac:spMkLst>
        </pc:spChg>
        <pc:spChg chg="add del mod ord">
          <ac:chgData name="Alexandre Jousset" userId="cb1de593be343e4f" providerId="LiveId" clId="{0BE02AB9-18D4-F442-A713-9DE19C74E9A9}" dt="2024-09-29T15:00:43.602" v="165" actId="478"/>
          <ac:spMkLst>
            <pc:docMk/>
            <pc:sldMk cId="1167742785" sldId="290"/>
            <ac:spMk id="4" creationId="{996EB1ED-BCE9-156B-1D34-343460B20D1A}"/>
          </ac:spMkLst>
        </pc:spChg>
      </pc:sldChg>
      <pc:sldChg chg="modSp add mod ord">
        <pc:chgData name="Alexandre Jousset" userId="cb1de593be343e4f" providerId="LiveId" clId="{0BE02AB9-18D4-F442-A713-9DE19C74E9A9}" dt="2024-09-29T15:06:14.602" v="298" actId="1076"/>
        <pc:sldMkLst>
          <pc:docMk/>
          <pc:sldMk cId="2911840171" sldId="291"/>
        </pc:sldMkLst>
        <pc:spChg chg="mod">
          <ac:chgData name="Alexandre Jousset" userId="cb1de593be343e4f" providerId="LiveId" clId="{0BE02AB9-18D4-F442-A713-9DE19C74E9A9}" dt="2024-09-29T15:06:14.602" v="298" actId="1076"/>
          <ac:spMkLst>
            <pc:docMk/>
            <pc:sldMk cId="2911840171" sldId="291"/>
            <ac:spMk id="3" creationId="{8A46B90A-758A-B244-903F-9F3ADFF4A894}"/>
          </ac:spMkLst>
        </pc:spChg>
      </pc:sldChg>
      <pc:sldChg chg="modSp add mod">
        <pc:chgData name="Alexandre Jousset" userId="cb1de593be343e4f" providerId="LiveId" clId="{0BE02AB9-18D4-F442-A713-9DE19C74E9A9}" dt="2024-09-29T15:01:35.799" v="226" actId="20577"/>
        <pc:sldMkLst>
          <pc:docMk/>
          <pc:sldMk cId="3424919050" sldId="292"/>
        </pc:sldMkLst>
        <pc:spChg chg="mod">
          <ac:chgData name="Alexandre Jousset" userId="cb1de593be343e4f" providerId="LiveId" clId="{0BE02AB9-18D4-F442-A713-9DE19C74E9A9}" dt="2024-09-29T15:01:35.799" v="226" actId="20577"/>
          <ac:spMkLst>
            <pc:docMk/>
            <pc:sldMk cId="3424919050" sldId="292"/>
            <ac:spMk id="3" creationId="{8B3C5784-B6FE-D2FF-5015-20D23D46863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0EA3E9-DA38-4111-9EAB-59C7A0D58C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7EB54D7-E832-46E1-A104-9AEC59548C35}">
      <dgm:prSet/>
      <dgm:spPr/>
      <dgm:t>
        <a:bodyPr/>
        <a:lstStyle/>
        <a:p>
          <a:r>
            <a:rPr lang="fr-FR"/>
            <a:t>Les méthodes HTTP sont des commandes utilisées dans le protocole HTTP pour indiquer l’action à effectuer sur une ressource web. Elles sont essentielles pour comprendre comment les utilisateurs interagissent avec un site web.</a:t>
          </a:r>
          <a:endParaRPr lang="en-US"/>
        </a:p>
      </dgm:t>
    </dgm:pt>
    <dgm:pt modelId="{77978A63-BEB4-471F-AE37-CB9630511EB3}" type="parTrans" cxnId="{2D945065-2E8A-4D0A-9709-2972B4BE2048}">
      <dgm:prSet/>
      <dgm:spPr/>
      <dgm:t>
        <a:bodyPr/>
        <a:lstStyle/>
        <a:p>
          <a:endParaRPr lang="en-US"/>
        </a:p>
      </dgm:t>
    </dgm:pt>
    <dgm:pt modelId="{A9681013-2DF7-46AB-AC4B-A22D4FB562B4}" type="sibTrans" cxnId="{2D945065-2E8A-4D0A-9709-2972B4BE2048}">
      <dgm:prSet/>
      <dgm:spPr/>
      <dgm:t>
        <a:bodyPr/>
        <a:lstStyle/>
        <a:p>
          <a:endParaRPr lang="en-US"/>
        </a:p>
      </dgm:t>
    </dgm:pt>
    <dgm:pt modelId="{1B41D8D1-84B5-4A90-8B7F-7E467B99AD4A}">
      <dgm:prSet/>
      <dgm:spPr/>
      <dgm:t>
        <a:bodyPr/>
        <a:lstStyle/>
        <a:p>
          <a:r>
            <a:rPr lang="fr-FR"/>
            <a:t>Les méthodes HTTP sont généralement associées aux requêtes que les navigateurs web envoient aux serveurs web</a:t>
          </a:r>
          <a:endParaRPr lang="en-US"/>
        </a:p>
      </dgm:t>
    </dgm:pt>
    <dgm:pt modelId="{5F56B3B2-2D5A-4E6D-8ECE-64F42A076EC0}" type="parTrans" cxnId="{41D3D897-6779-4370-9FDD-766E54EF79FF}">
      <dgm:prSet/>
      <dgm:spPr/>
      <dgm:t>
        <a:bodyPr/>
        <a:lstStyle/>
        <a:p>
          <a:endParaRPr lang="en-US"/>
        </a:p>
      </dgm:t>
    </dgm:pt>
    <dgm:pt modelId="{E7FB72A2-EB7C-493E-84EE-6DDA194DFF44}" type="sibTrans" cxnId="{41D3D897-6779-4370-9FDD-766E54EF79FF}">
      <dgm:prSet/>
      <dgm:spPr/>
      <dgm:t>
        <a:bodyPr/>
        <a:lstStyle/>
        <a:p>
          <a:endParaRPr lang="en-US"/>
        </a:p>
      </dgm:t>
    </dgm:pt>
    <dgm:pt modelId="{707EC154-DBB6-4359-97BC-12873591131A}" type="pres">
      <dgm:prSet presAssocID="{4A0EA3E9-DA38-4111-9EAB-59C7A0D58C20}" presName="root" presStyleCnt="0">
        <dgm:presLayoutVars>
          <dgm:dir/>
          <dgm:resizeHandles val="exact"/>
        </dgm:presLayoutVars>
      </dgm:prSet>
      <dgm:spPr/>
    </dgm:pt>
    <dgm:pt modelId="{A84BE9B9-754B-4AFB-AFC4-1FA4BD80203A}" type="pres">
      <dgm:prSet presAssocID="{07EB54D7-E832-46E1-A104-9AEC59548C35}" presName="compNode" presStyleCnt="0"/>
      <dgm:spPr/>
    </dgm:pt>
    <dgm:pt modelId="{2F8245F4-198A-48FC-898E-114D6C9F5C61}" type="pres">
      <dgm:prSet presAssocID="{07EB54D7-E832-46E1-A104-9AEC59548C35}" presName="bgRect" presStyleLbl="bgShp" presStyleIdx="0" presStyleCnt="2"/>
      <dgm:spPr/>
    </dgm:pt>
    <dgm:pt modelId="{9AC4C7BE-DCF5-4C5A-BB05-FFF83881F3C6}" type="pres">
      <dgm:prSet presAssocID="{07EB54D7-E832-46E1-A104-9AEC59548C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BC3C751C-EC5C-4DB5-869B-B50B8F4E7185}" type="pres">
      <dgm:prSet presAssocID="{07EB54D7-E832-46E1-A104-9AEC59548C35}" presName="spaceRect" presStyleCnt="0"/>
      <dgm:spPr/>
    </dgm:pt>
    <dgm:pt modelId="{E1491F24-47EC-4056-BE25-E00B57403ADE}" type="pres">
      <dgm:prSet presAssocID="{07EB54D7-E832-46E1-A104-9AEC59548C35}" presName="parTx" presStyleLbl="revTx" presStyleIdx="0" presStyleCnt="2">
        <dgm:presLayoutVars>
          <dgm:chMax val="0"/>
          <dgm:chPref val="0"/>
        </dgm:presLayoutVars>
      </dgm:prSet>
      <dgm:spPr/>
    </dgm:pt>
    <dgm:pt modelId="{A51DD25B-70ED-43D8-AF38-D440E31BA51C}" type="pres">
      <dgm:prSet presAssocID="{A9681013-2DF7-46AB-AC4B-A22D4FB562B4}" presName="sibTrans" presStyleCnt="0"/>
      <dgm:spPr/>
    </dgm:pt>
    <dgm:pt modelId="{468910E8-2F09-44DD-9646-360C5B193415}" type="pres">
      <dgm:prSet presAssocID="{1B41D8D1-84B5-4A90-8B7F-7E467B99AD4A}" presName="compNode" presStyleCnt="0"/>
      <dgm:spPr/>
    </dgm:pt>
    <dgm:pt modelId="{7FB961F7-9ED2-475D-B246-FE2CA89427B1}" type="pres">
      <dgm:prSet presAssocID="{1B41D8D1-84B5-4A90-8B7F-7E467B99AD4A}" presName="bgRect" presStyleLbl="bgShp" presStyleIdx="1" presStyleCnt="2"/>
      <dgm:spPr/>
    </dgm:pt>
    <dgm:pt modelId="{9FB524D8-39BB-41F8-8B8C-4CFB61F0289E}" type="pres">
      <dgm:prSet presAssocID="{1B41D8D1-84B5-4A90-8B7F-7E467B99AD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E6497B5-4E0C-48A0-AC84-A3A34153F872}" type="pres">
      <dgm:prSet presAssocID="{1B41D8D1-84B5-4A90-8B7F-7E467B99AD4A}" presName="spaceRect" presStyleCnt="0"/>
      <dgm:spPr/>
    </dgm:pt>
    <dgm:pt modelId="{9DAEF90E-5F49-43FD-AB69-5DBD0CC08CA7}" type="pres">
      <dgm:prSet presAssocID="{1B41D8D1-84B5-4A90-8B7F-7E467B99AD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9E7346-BDA3-41B9-A8CF-10FD945BAC50}" type="presOf" srcId="{1B41D8D1-84B5-4A90-8B7F-7E467B99AD4A}" destId="{9DAEF90E-5F49-43FD-AB69-5DBD0CC08CA7}" srcOrd="0" destOrd="0" presId="urn:microsoft.com/office/officeart/2018/2/layout/IconVerticalSolidList"/>
    <dgm:cxn modelId="{2D945065-2E8A-4D0A-9709-2972B4BE2048}" srcId="{4A0EA3E9-DA38-4111-9EAB-59C7A0D58C20}" destId="{07EB54D7-E832-46E1-A104-9AEC59548C35}" srcOrd="0" destOrd="0" parTransId="{77978A63-BEB4-471F-AE37-CB9630511EB3}" sibTransId="{A9681013-2DF7-46AB-AC4B-A22D4FB562B4}"/>
    <dgm:cxn modelId="{41D3D897-6779-4370-9FDD-766E54EF79FF}" srcId="{4A0EA3E9-DA38-4111-9EAB-59C7A0D58C20}" destId="{1B41D8D1-84B5-4A90-8B7F-7E467B99AD4A}" srcOrd="1" destOrd="0" parTransId="{5F56B3B2-2D5A-4E6D-8ECE-64F42A076EC0}" sibTransId="{E7FB72A2-EB7C-493E-84EE-6DDA194DFF44}"/>
    <dgm:cxn modelId="{EF4125A6-F2CF-40C5-AF13-9AA8DFD423FD}" type="presOf" srcId="{4A0EA3E9-DA38-4111-9EAB-59C7A0D58C20}" destId="{707EC154-DBB6-4359-97BC-12873591131A}" srcOrd="0" destOrd="0" presId="urn:microsoft.com/office/officeart/2018/2/layout/IconVerticalSolidList"/>
    <dgm:cxn modelId="{6D23DFCA-EB15-4D83-A081-BB5F9A4F1884}" type="presOf" srcId="{07EB54D7-E832-46E1-A104-9AEC59548C35}" destId="{E1491F24-47EC-4056-BE25-E00B57403ADE}" srcOrd="0" destOrd="0" presId="urn:microsoft.com/office/officeart/2018/2/layout/IconVerticalSolidList"/>
    <dgm:cxn modelId="{E2F3B9BD-A95F-4501-8D9F-D7D3E48A6BF3}" type="presParOf" srcId="{707EC154-DBB6-4359-97BC-12873591131A}" destId="{A84BE9B9-754B-4AFB-AFC4-1FA4BD80203A}" srcOrd="0" destOrd="0" presId="urn:microsoft.com/office/officeart/2018/2/layout/IconVerticalSolidList"/>
    <dgm:cxn modelId="{09E1D574-5BB5-44D8-99D6-0E1BCD0BAEA3}" type="presParOf" srcId="{A84BE9B9-754B-4AFB-AFC4-1FA4BD80203A}" destId="{2F8245F4-198A-48FC-898E-114D6C9F5C61}" srcOrd="0" destOrd="0" presId="urn:microsoft.com/office/officeart/2018/2/layout/IconVerticalSolidList"/>
    <dgm:cxn modelId="{579828CF-C630-4040-8006-A1DC764B7DE9}" type="presParOf" srcId="{A84BE9B9-754B-4AFB-AFC4-1FA4BD80203A}" destId="{9AC4C7BE-DCF5-4C5A-BB05-FFF83881F3C6}" srcOrd="1" destOrd="0" presId="urn:microsoft.com/office/officeart/2018/2/layout/IconVerticalSolidList"/>
    <dgm:cxn modelId="{0F21653D-B103-4F61-A167-0D1249F3F16C}" type="presParOf" srcId="{A84BE9B9-754B-4AFB-AFC4-1FA4BD80203A}" destId="{BC3C751C-EC5C-4DB5-869B-B50B8F4E7185}" srcOrd="2" destOrd="0" presId="urn:microsoft.com/office/officeart/2018/2/layout/IconVerticalSolidList"/>
    <dgm:cxn modelId="{E4A63191-E885-4147-88A0-335228656687}" type="presParOf" srcId="{A84BE9B9-754B-4AFB-AFC4-1FA4BD80203A}" destId="{E1491F24-47EC-4056-BE25-E00B57403ADE}" srcOrd="3" destOrd="0" presId="urn:microsoft.com/office/officeart/2018/2/layout/IconVerticalSolidList"/>
    <dgm:cxn modelId="{5FB98A11-D65C-48DB-A132-4F2198405089}" type="presParOf" srcId="{707EC154-DBB6-4359-97BC-12873591131A}" destId="{A51DD25B-70ED-43D8-AF38-D440E31BA51C}" srcOrd="1" destOrd="0" presId="urn:microsoft.com/office/officeart/2018/2/layout/IconVerticalSolidList"/>
    <dgm:cxn modelId="{2F2CB306-0DB8-417D-AD4E-4C819E70C711}" type="presParOf" srcId="{707EC154-DBB6-4359-97BC-12873591131A}" destId="{468910E8-2F09-44DD-9646-360C5B193415}" srcOrd="2" destOrd="0" presId="urn:microsoft.com/office/officeart/2018/2/layout/IconVerticalSolidList"/>
    <dgm:cxn modelId="{9B38D82E-8989-4419-B113-05D9492CD7BC}" type="presParOf" srcId="{468910E8-2F09-44DD-9646-360C5B193415}" destId="{7FB961F7-9ED2-475D-B246-FE2CA89427B1}" srcOrd="0" destOrd="0" presId="urn:microsoft.com/office/officeart/2018/2/layout/IconVerticalSolidList"/>
    <dgm:cxn modelId="{A89C614A-8501-4C0B-9385-57EE99A897F2}" type="presParOf" srcId="{468910E8-2F09-44DD-9646-360C5B193415}" destId="{9FB524D8-39BB-41F8-8B8C-4CFB61F0289E}" srcOrd="1" destOrd="0" presId="urn:microsoft.com/office/officeart/2018/2/layout/IconVerticalSolidList"/>
    <dgm:cxn modelId="{417DEC69-C2A7-47E4-87F1-4C1C3D2E0D86}" type="presParOf" srcId="{468910E8-2F09-44DD-9646-360C5B193415}" destId="{3E6497B5-4E0C-48A0-AC84-A3A34153F872}" srcOrd="2" destOrd="0" presId="urn:microsoft.com/office/officeart/2018/2/layout/IconVerticalSolidList"/>
    <dgm:cxn modelId="{F168EA67-39F6-4FA0-A074-BFCBB35F84D3}" type="presParOf" srcId="{468910E8-2F09-44DD-9646-360C5B193415}" destId="{9DAEF90E-5F49-43FD-AB69-5DBD0CC08C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13B9B-2A95-4727-9CA6-25739C2DB5C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035A36A-D2B9-47AA-A9E9-9F1D6CA71B80}">
      <dgm:prSet/>
      <dgm:spPr/>
      <dgm:t>
        <a:bodyPr/>
        <a:lstStyle/>
        <a:p>
          <a:r>
            <a:rPr lang="fr-FR" b="1"/>
            <a:t>Front-end</a:t>
          </a:r>
          <a:r>
            <a:rPr lang="fr-FR"/>
            <a:t> : Développement de la partie visible par l'utilisateur.</a:t>
          </a:r>
          <a:endParaRPr lang="en-US"/>
        </a:p>
      </dgm:t>
    </dgm:pt>
    <dgm:pt modelId="{B188F2B6-C1A0-4574-BE91-0348D96F2990}" type="parTrans" cxnId="{D84A19F6-7659-4FFC-ACF8-D5D4418F5F2F}">
      <dgm:prSet/>
      <dgm:spPr/>
      <dgm:t>
        <a:bodyPr/>
        <a:lstStyle/>
        <a:p>
          <a:endParaRPr lang="en-US"/>
        </a:p>
      </dgm:t>
    </dgm:pt>
    <dgm:pt modelId="{9099CDFC-92C6-45E1-AD45-DBEADF3BB19D}" type="sibTrans" cxnId="{D84A19F6-7659-4FFC-ACF8-D5D4418F5F2F}">
      <dgm:prSet/>
      <dgm:spPr/>
      <dgm:t>
        <a:bodyPr/>
        <a:lstStyle/>
        <a:p>
          <a:endParaRPr lang="en-US"/>
        </a:p>
      </dgm:t>
    </dgm:pt>
    <dgm:pt modelId="{17E79564-0CAF-4BB3-B625-BEF5E8D8FDAD}">
      <dgm:prSet/>
      <dgm:spPr/>
      <dgm:t>
        <a:bodyPr/>
        <a:lstStyle/>
        <a:p>
          <a:r>
            <a:rPr lang="fr-FR" b="1" dirty="0" err="1"/>
            <a:t>Back-end</a:t>
          </a:r>
          <a:r>
            <a:rPr lang="fr-FR" dirty="0"/>
            <a:t> : Développement des fonctionnalités derrière l'application (base de données, API).</a:t>
          </a:r>
          <a:endParaRPr lang="en-US" dirty="0"/>
        </a:p>
      </dgm:t>
    </dgm:pt>
    <dgm:pt modelId="{75192098-7705-4098-9C17-71184B931C18}" type="parTrans" cxnId="{272A6EAC-282C-49BF-A504-27C640890E54}">
      <dgm:prSet/>
      <dgm:spPr/>
      <dgm:t>
        <a:bodyPr/>
        <a:lstStyle/>
        <a:p>
          <a:endParaRPr lang="en-US"/>
        </a:p>
      </dgm:t>
    </dgm:pt>
    <dgm:pt modelId="{D0319D35-7F55-4733-93FC-1344F293474F}" type="sibTrans" cxnId="{272A6EAC-282C-49BF-A504-27C640890E54}">
      <dgm:prSet/>
      <dgm:spPr/>
      <dgm:t>
        <a:bodyPr/>
        <a:lstStyle/>
        <a:p>
          <a:endParaRPr lang="en-US"/>
        </a:p>
      </dgm:t>
    </dgm:pt>
    <dgm:pt modelId="{B8CF3219-71D4-4F5D-B6B7-9924BC8E4EAF}">
      <dgm:prSet/>
      <dgm:spPr/>
      <dgm:t>
        <a:bodyPr/>
        <a:lstStyle/>
        <a:p>
          <a:r>
            <a:rPr lang="fr-FR"/>
            <a:t>Développement agile : Sprints courts, feedback régulier, ajustement continu.</a:t>
          </a:r>
          <a:endParaRPr lang="en-US"/>
        </a:p>
      </dgm:t>
    </dgm:pt>
    <dgm:pt modelId="{28DFD76E-4D01-4B36-90ED-AF3BD47688F7}" type="parTrans" cxnId="{36E1C10B-8A39-4EA5-A43F-DEC7CC504967}">
      <dgm:prSet/>
      <dgm:spPr/>
      <dgm:t>
        <a:bodyPr/>
        <a:lstStyle/>
        <a:p>
          <a:endParaRPr lang="en-US"/>
        </a:p>
      </dgm:t>
    </dgm:pt>
    <dgm:pt modelId="{0806108C-F59E-4298-8931-373C72E7B95D}" type="sibTrans" cxnId="{36E1C10B-8A39-4EA5-A43F-DEC7CC504967}">
      <dgm:prSet/>
      <dgm:spPr/>
      <dgm:t>
        <a:bodyPr/>
        <a:lstStyle/>
        <a:p>
          <a:endParaRPr lang="en-US"/>
        </a:p>
      </dgm:t>
    </dgm:pt>
    <dgm:pt modelId="{D68A03BF-0EE3-4644-973B-89FA752DBF46}" type="pres">
      <dgm:prSet presAssocID="{44713B9B-2A95-4727-9CA6-25739C2DB5C3}" presName="linear" presStyleCnt="0">
        <dgm:presLayoutVars>
          <dgm:animLvl val="lvl"/>
          <dgm:resizeHandles val="exact"/>
        </dgm:presLayoutVars>
      </dgm:prSet>
      <dgm:spPr/>
    </dgm:pt>
    <dgm:pt modelId="{4EC58D9B-D242-634E-813A-6DA5070BDC70}" type="pres">
      <dgm:prSet presAssocID="{1035A36A-D2B9-47AA-A9E9-9F1D6CA71B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71BC69-7629-D543-BEA0-BA99FB49FF1B}" type="pres">
      <dgm:prSet presAssocID="{9099CDFC-92C6-45E1-AD45-DBEADF3BB19D}" presName="spacer" presStyleCnt="0"/>
      <dgm:spPr/>
    </dgm:pt>
    <dgm:pt modelId="{D4EA310B-3A2D-C944-8FF6-BDF14A55B940}" type="pres">
      <dgm:prSet presAssocID="{17E79564-0CAF-4BB3-B625-BEF5E8D8FD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44A2CB-92EF-4649-AE2D-23DE0750065F}" type="pres">
      <dgm:prSet presAssocID="{D0319D35-7F55-4733-93FC-1344F293474F}" presName="spacer" presStyleCnt="0"/>
      <dgm:spPr/>
    </dgm:pt>
    <dgm:pt modelId="{B0EBE649-E173-5E4E-BB21-5C32878E0813}" type="pres">
      <dgm:prSet presAssocID="{B8CF3219-71D4-4F5D-B6B7-9924BC8E4E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E1C10B-8A39-4EA5-A43F-DEC7CC504967}" srcId="{44713B9B-2A95-4727-9CA6-25739C2DB5C3}" destId="{B8CF3219-71D4-4F5D-B6B7-9924BC8E4EAF}" srcOrd="2" destOrd="0" parTransId="{28DFD76E-4D01-4B36-90ED-AF3BD47688F7}" sibTransId="{0806108C-F59E-4298-8931-373C72E7B95D}"/>
    <dgm:cxn modelId="{8586C051-A436-8644-AD13-30A7FE65352D}" type="presOf" srcId="{1035A36A-D2B9-47AA-A9E9-9F1D6CA71B80}" destId="{4EC58D9B-D242-634E-813A-6DA5070BDC70}" srcOrd="0" destOrd="0" presId="urn:microsoft.com/office/officeart/2005/8/layout/vList2"/>
    <dgm:cxn modelId="{569F655C-ACD2-3540-B1A7-E43B0A2539A8}" type="presOf" srcId="{44713B9B-2A95-4727-9CA6-25739C2DB5C3}" destId="{D68A03BF-0EE3-4644-973B-89FA752DBF46}" srcOrd="0" destOrd="0" presId="urn:microsoft.com/office/officeart/2005/8/layout/vList2"/>
    <dgm:cxn modelId="{272A6EAC-282C-49BF-A504-27C640890E54}" srcId="{44713B9B-2A95-4727-9CA6-25739C2DB5C3}" destId="{17E79564-0CAF-4BB3-B625-BEF5E8D8FDAD}" srcOrd="1" destOrd="0" parTransId="{75192098-7705-4098-9C17-71184B931C18}" sibTransId="{D0319D35-7F55-4733-93FC-1344F293474F}"/>
    <dgm:cxn modelId="{134DBCBF-987A-0F44-9657-0A8A72293F3D}" type="presOf" srcId="{B8CF3219-71D4-4F5D-B6B7-9924BC8E4EAF}" destId="{B0EBE649-E173-5E4E-BB21-5C32878E0813}" srcOrd="0" destOrd="0" presId="urn:microsoft.com/office/officeart/2005/8/layout/vList2"/>
    <dgm:cxn modelId="{431F3CEF-786D-A64A-AEB0-DBDCCAD35D43}" type="presOf" srcId="{17E79564-0CAF-4BB3-B625-BEF5E8D8FDAD}" destId="{D4EA310B-3A2D-C944-8FF6-BDF14A55B940}" srcOrd="0" destOrd="0" presId="urn:microsoft.com/office/officeart/2005/8/layout/vList2"/>
    <dgm:cxn modelId="{D84A19F6-7659-4FFC-ACF8-D5D4418F5F2F}" srcId="{44713B9B-2A95-4727-9CA6-25739C2DB5C3}" destId="{1035A36A-D2B9-47AA-A9E9-9F1D6CA71B80}" srcOrd="0" destOrd="0" parTransId="{B188F2B6-C1A0-4574-BE91-0348D96F2990}" sibTransId="{9099CDFC-92C6-45E1-AD45-DBEADF3BB19D}"/>
    <dgm:cxn modelId="{9F27FD99-702B-F843-8EE9-55EBEDD1C2E4}" type="presParOf" srcId="{D68A03BF-0EE3-4644-973B-89FA752DBF46}" destId="{4EC58D9B-D242-634E-813A-6DA5070BDC70}" srcOrd="0" destOrd="0" presId="urn:microsoft.com/office/officeart/2005/8/layout/vList2"/>
    <dgm:cxn modelId="{81BCA5E5-4A87-E145-9776-1F4323C21215}" type="presParOf" srcId="{D68A03BF-0EE3-4644-973B-89FA752DBF46}" destId="{2A71BC69-7629-D543-BEA0-BA99FB49FF1B}" srcOrd="1" destOrd="0" presId="urn:microsoft.com/office/officeart/2005/8/layout/vList2"/>
    <dgm:cxn modelId="{97FC68E2-A98D-E64B-9F87-C8C0D7C837FE}" type="presParOf" srcId="{D68A03BF-0EE3-4644-973B-89FA752DBF46}" destId="{D4EA310B-3A2D-C944-8FF6-BDF14A55B940}" srcOrd="2" destOrd="0" presId="urn:microsoft.com/office/officeart/2005/8/layout/vList2"/>
    <dgm:cxn modelId="{94379D75-98FD-3E43-9286-6C553DE72D37}" type="presParOf" srcId="{D68A03BF-0EE3-4644-973B-89FA752DBF46}" destId="{3E44A2CB-92EF-4649-AE2D-23DE0750065F}" srcOrd="3" destOrd="0" presId="urn:microsoft.com/office/officeart/2005/8/layout/vList2"/>
    <dgm:cxn modelId="{16AE4B48-C02F-3148-BB47-FBB3BB8908D5}" type="presParOf" srcId="{D68A03BF-0EE3-4644-973B-89FA752DBF46}" destId="{B0EBE649-E173-5E4E-BB21-5C32878E08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4C1FFB-AE00-4C4D-846A-3C49DDD317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D4E5B-9673-41A9-9AA9-23CFA09BEDFA}">
      <dgm:prSet/>
      <dgm:spPr/>
      <dgm:t>
        <a:bodyPr/>
        <a:lstStyle/>
        <a:p>
          <a:r>
            <a:rPr lang="fr-FR"/>
            <a:t>Le déploiement est l'étape où une application est rendue disponible aux utilisateurs.</a:t>
          </a:r>
          <a:endParaRPr lang="en-US"/>
        </a:p>
      </dgm:t>
    </dgm:pt>
    <dgm:pt modelId="{D088DAEE-FB67-46CC-8084-159AFCDBCB4A}" type="parTrans" cxnId="{A3206687-A130-45EC-849D-2BF0CF73E1C4}">
      <dgm:prSet/>
      <dgm:spPr/>
      <dgm:t>
        <a:bodyPr/>
        <a:lstStyle/>
        <a:p>
          <a:endParaRPr lang="en-US"/>
        </a:p>
      </dgm:t>
    </dgm:pt>
    <dgm:pt modelId="{AE83009B-445E-49E8-8B5F-C1C2E66CE557}" type="sibTrans" cxnId="{A3206687-A130-45EC-849D-2BF0CF73E1C4}">
      <dgm:prSet/>
      <dgm:spPr/>
      <dgm:t>
        <a:bodyPr/>
        <a:lstStyle/>
        <a:p>
          <a:endParaRPr lang="en-US"/>
        </a:p>
      </dgm:t>
    </dgm:pt>
    <dgm:pt modelId="{01C6D7E8-5E09-44A2-B595-B17569855098}">
      <dgm:prSet/>
      <dgm:spPr/>
      <dgm:t>
        <a:bodyPr/>
        <a:lstStyle/>
        <a:p>
          <a:r>
            <a:rPr lang="fr-FR"/>
            <a:t>Objectif : Fournir une application stable et performante dans l’environnement cible.</a:t>
          </a:r>
          <a:endParaRPr lang="en-US"/>
        </a:p>
      </dgm:t>
    </dgm:pt>
    <dgm:pt modelId="{DD98D1BA-84EE-4D3B-9908-DE183CAE113A}" type="parTrans" cxnId="{34BA6574-B23B-4AA5-A042-369E90A0F4D1}">
      <dgm:prSet/>
      <dgm:spPr/>
      <dgm:t>
        <a:bodyPr/>
        <a:lstStyle/>
        <a:p>
          <a:endParaRPr lang="en-US"/>
        </a:p>
      </dgm:t>
    </dgm:pt>
    <dgm:pt modelId="{BD5BC6A3-EE21-4D11-9286-5007AC354536}" type="sibTrans" cxnId="{34BA6574-B23B-4AA5-A042-369E90A0F4D1}">
      <dgm:prSet/>
      <dgm:spPr/>
      <dgm:t>
        <a:bodyPr/>
        <a:lstStyle/>
        <a:p>
          <a:endParaRPr lang="en-US"/>
        </a:p>
      </dgm:t>
    </dgm:pt>
    <dgm:pt modelId="{600B887A-1F74-4ABA-84E2-3CFF93E60399}" type="pres">
      <dgm:prSet presAssocID="{314C1FFB-AE00-4C4D-846A-3C49DDD31719}" presName="root" presStyleCnt="0">
        <dgm:presLayoutVars>
          <dgm:dir/>
          <dgm:resizeHandles val="exact"/>
        </dgm:presLayoutVars>
      </dgm:prSet>
      <dgm:spPr/>
    </dgm:pt>
    <dgm:pt modelId="{6A902294-FE8B-4597-B968-0A0C4511345F}" type="pres">
      <dgm:prSet presAssocID="{0D8D4E5B-9673-41A9-9AA9-23CFA09BEDFA}" presName="compNode" presStyleCnt="0"/>
      <dgm:spPr/>
    </dgm:pt>
    <dgm:pt modelId="{AE7C3D47-0477-4E32-8D44-95558FA38D2E}" type="pres">
      <dgm:prSet presAssocID="{0D8D4E5B-9673-41A9-9AA9-23CFA09BEDFA}" presName="bgRect" presStyleLbl="bgShp" presStyleIdx="0" presStyleCnt="2"/>
      <dgm:spPr/>
    </dgm:pt>
    <dgm:pt modelId="{DABB75C7-75FB-48AA-A0E4-E26BBB73108E}" type="pres">
      <dgm:prSet presAssocID="{0D8D4E5B-9673-41A9-9AA9-23CFA09BED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FA59E03-ACB3-48EE-93EC-7D2808A3E22B}" type="pres">
      <dgm:prSet presAssocID="{0D8D4E5B-9673-41A9-9AA9-23CFA09BEDFA}" presName="spaceRect" presStyleCnt="0"/>
      <dgm:spPr/>
    </dgm:pt>
    <dgm:pt modelId="{629777DE-380C-4F3C-98A1-710D9C9706D1}" type="pres">
      <dgm:prSet presAssocID="{0D8D4E5B-9673-41A9-9AA9-23CFA09BEDFA}" presName="parTx" presStyleLbl="revTx" presStyleIdx="0" presStyleCnt="2">
        <dgm:presLayoutVars>
          <dgm:chMax val="0"/>
          <dgm:chPref val="0"/>
        </dgm:presLayoutVars>
      </dgm:prSet>
      <dgm:spPr/>
    </dgm:pt>
    <dgm:pt modelId="{BB856932-3710-44C0-9665-8B51E258E435}" type="pres">
      <dgm:prSet presAssocID="{AE83009B-445E-49E8-8B5F-C1C2E66CE557}" presName="sibTrans" presStyleCnt="0"/>
      <dgm:spPr/>
    </dgm:pt>
    <dgm:pt modelId="{D5FDE872-DCB0-4EED-8156-2EF9ABD90E17}" type="pres">
      <dgm:prSet presAssocID="{01C6D7E8-5E09-44A2-B595-B17569855098}" presName="compNode" presStyleCnt="0"/>
      <dgm:spPr/>
    </dgm:pt>
    <dgm:pt modelId="{E62CE8A5-78C9-4E21-B9F1-C8877E2CABDE}" type="pres">
      <dgm:prSet presAssocID="{01C6D7E8-5E09-44A2-B595-B17569855098}" presName="bgRect" presStyleLbl="bgShp" presStyleIdx="1" presStyleCnt="2"/>
      <dgm:spPr/>
    </dgm:pt>
    <dgm:pt modelId="{BA03DFDA-A47F-42D6-8332-2A041109BF66}" type="pres">
      <dgm:prSet presAssocID="{01C6D7E8-5E09-44A2-B595-B175698550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A147006C-01F8-4BE3-BF22-C932F38456D9}" type="pres">
      <dgm:prSet presAssocID="{01C6D7E8-5E09-44A2-B595-B17569855098}" presName="spaceRect" presStyleCnt="0"/>
      <dgm:spPr/>
    </dgm:pt>
    <dgm:pt modelId="{47822687-BB4D-4A4B-9A98-FDECDB8F6085}" type="pres">
      <dgm:prSet presAssocID="{01C6D7E8-5E09-44A2-B595-B1756985509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BA6574-B23B-4AA5-A042-369E90A0F4D1}" srcId="{314C1FFB-AE00-4C4D-846A-3C49DDD31719}" destId="{01C6D7E8-5E09-44A2-B595-B17569855098}" srcOrd="1" destOrd="0" parTransId="{DD98D1BA-84EE-4D3B-9908-DE183CAE113A}" sibTransId="{BD5BC6A3-EE21-4D11-9286-5007AC354536}"/>
    <dgm:cxn modelId="{A3206687-A130-45EC-849D-2BF0CF73E1C4}" srcId="{314C1FFB-AE00-4C4D-846A-3C49DDD31719}" destId="{0D8D4E5B-9673-41A9-9AA9-23CFA09BEDFA}" srcOrd="0" destOrd="0" parTransId="{D088DAEE-FB67-46CC-8084-159AFCDBCB4A}" sibTransId="{AE83009B-445E-49E8-8B5F-C1C2E66CE557}"/>
    <dgm:cxn modelId="{84C4B4B5-B602-4937-9D96-BBE11373B20A}" type="presOf" srcId="{0D8D4E5B-9673-41A9-9AA9-23CFA09BEDFA}" destId="{629777DE-380C-4F3C-98A1-710D9C9706D1}" srcOrd="0" destOrd="0" presId="urn:microsoft.com/office/officeart/2018/2/layout/IconVerticalSolidList"/>
    <dgm:cxn modelId="{C3ADFFB6-C29C-4037-B7A1-88D6E282AAAD}" type="presOf" srcId="{314C1FFB-AE00-4C4D-846A-3C49DDD31719}" destId="{600B887A-1F74-4ABA-84E2-3CFF93E60399}" srcOrd="0" destOrd="0" presId="urn:microsoft.com/office/officeart/2018/2/layout/IconVerticalSolidList"/>
    <dgm:cxn modelId="{6F0848D8-6FB5-4713-8E5F-EBDA3EEFE1FF}" type="presOf" srcId="{01C6D7E8-5E09-44A2-B595-B17569855098}" destId="{47822687-BB4D-4A4B-9A98-FDECDB8F6085}" srcOrd="0" destOrd="0" presId="urn:microsoft.com/office/officeart/2018/2/layout/IconVerticalSolidList"/>
    <dgm:cxn modelId="{FCAB24A4-65BA-4876-919B-450DA759B9BB}" type="presParOf" srcId="{600B887A-1F74-4ABA-84E2-3CFF93E60399}" destId="{6A902294-FE8B-4597-B968-0A0C4511345F}" srcOrd="0" destOrd="0" presId="urn:microsoft.com/office/officeart/2018/2/layout/IconVerticalSolidList"/>
    <dgm:cxn modelId="{6C719947-5A9F-4A3A-B629-96812CE333CB}" type="presParOf" srcId="{6A902294-FE8B-4597-B968-0A0C4511345F}" destId="{AE7C3D47-0477-4E32-8D44-95558FA38D2E}" srcOrd="0" destOrd="0" presId="urn:microsoft.com/office/officeart/2018/2/layout/IconVerticalSolidList"/>
    <dgm:cxn modelId="{D19A835A-E2D3-4B57-B3D9-1675C707F51C}" type="presParOf" srcId="{6A902294-FE8B-4597-B968-0A0C4511345F}" destId="{DABB75C7-75FB-48AA-A0E4-E26BBB73108E}" srcOrd="1" destOrd="0" presId="urn:microsoft.com/office/officeart/2018/2/layout/IconVerticalSolidList"/>
    <dgm:cxn modelId="{38895EF8-C5E5-4647-BC2E-54DCFD28BE30}" type="presParOf" srcId="{6A902294-FE8B-4597-B968-0A0C4511345F}" destId="{9FA59E03-ACB3-48EE-93EC-7D2808A3E22B}" srcOrd="2" destOrd="0" presId="urn:microsoft.com/office/officeart/2018/2/layout/IconVerticalSolidList"/>
    <dgm:cxn modelId="{56B5315B-6326-4369-96D2-571480CD73AE}" type="presParOf" srcId="{6A902294-FE8B-4597-B968-0A0C4511345F}" destId="{629777DE-380C-4F3C-98A1-710D9C9706D1}" srcOrd="3" destOrd="0" presId="urn:microsoft.com/office/officeart/2018/2/layout/IconVerticalSolidList"/>
    <dgm:cxn modelId="{31210897-EB54-40AC-9044-8843F6631B90}" type="presParOf" srcId="{600B887A-1F74-4ABA-84E2-3CFF93E60399}" destId="{BB856932-3710-44C0-9665-8B51E258E435}" srcOrd="1" destOrd="0" presId="urn:microsoft.com/office/officeart/2018/2/layout/IconVerticalSolidList"/>
    <dgm:cxn modelId="{DD67B0EE-C239-4A26-9344-06A0BC13A137}" type="presParOf" srcId="{600B887A-1F74-4ABA-84E2-3CFF93E60399}" destId="{D5FDE872-DCB0-4EED-8156-2EF9ABD90E17}" srcOrd="2" destOrd="0" presId="urn:microsoft.com/office/officeart/2018/2/layout/IconVerticalSolidList"/>
    <dgm:cxn modelId="{C5206116-3296-4459-A1CE-B79010624FC0}" type="presParOf" srcId="{D5FDE872-DCB0-4EED-8156-2EF9ABD90E17}" destId="{E62CE8A5-78C9-4E21-B9F1-C8877E2CABDE}" srcOrd="0" destOrd="0" presId="urn:microsoft.com/office/officeart/2018/2/layout/IconVerticalSolidList"/>
    <dgm:cxn modelId="{F8541762-A3EE-426A-9178-986FC437F77A}" type="presParOf" srcId="{D5FDE872-DCB0-4EED-8156-2EF9ABD90E17}" destId="{BA03DFDA-A47F-42D6-8332-2A041109BF66}" srcOrd="1" destOrd="0" presId="urn:microsoft.com/office/officeart/2018/2/layout/IconVerticalSolidList"/>
    <dgm:cxn modelId="{CA183CDA-58EB-4B83-85F2-478113884818}" type="presParOf" srcId="{D5FDE872-DCB0-4EED-8156-2EF9ABD90E17}" destId="{A147006C-01F8-4BE3-BF22-C932F38456D9}" srcOrd="2" destOrd="0" presId="urn:microsoft.com/office/officeart/2018/2/layout/IconVerticalSolidList"/>
    <dgm:cxn modelId="{6C86E9D4-ECDF-499C-B320-5DAE4E65211B}" type="presParOf" srcId="{D5FDE872-DCB0-4EED-8156-2EF9ABD90E17}" destId="{47822687-BB4D-4A4B-9A98-FDECDB8F60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245F4-198A-48FC-898E-114D6C9F5C61}">
      <dsp:nvSpPr>
        <dsp:cNvPr id="0" name=""/>
        <dsp:cNvSpPr/>
      </dsp:nvSpPr>
      <dsp:spPr>
        <a:xfrm>
          <a:off x="0" y="745116"/>
          <a:ext cx="10515600" cy="1375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4C7BE-DCF5-4C5A-BB05-FFF83881F3C6}">
      <dsp:nvSpPr>
        <dsp:cNvPr id="0" name=""/>
        <dsp:cNvSpPr/>
      </dsp:nvSpPr>
      <dsp:spPr>
        <a:xfrm>
          <a:off x="416119" y="1054627"/>
          <a:ext cx="756580" cy="756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91F24-47EC-4056-BE25-E00B57403ADE}">
      <dsp:nvSpPr>
        <dsp:cNvPr id="0" name=""/>
        <dsp:cNvSpPr/>
      </dsp:nvSpPr>
      <dsp:spPr>
        <a:xfrm>
          <a:off x="1588818" y="745116"/>
          <a:ext cx="8926781" cy="137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84" tIns="145584" rIns="145584" bIns="1455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Les méthodes HTTP sont des commandes utilisées dans le protocole HTTP pour indiquer l’action à effectuer sur une ressource web. Elles sont essentielles pour comprendre comment les utilisateurs interagissent avec un site web.</a:t>
          </a:r>
          <a:endParaRPr lang="en-US" sz="2000" kern="1200"/>
        </a:p>
      </dsp:txBody>
      <dsp:txXfrm>
        <a:off x="1588818" y="745116"/>
        <a:ext cx="8926781" cy="1375600"/>
      </dsp:txXfrm>
    </dsp:sp>
    <dsp:sp modelId="{7FB961F7-9ED2-475D-B246-FE2CA89427B1}">
      <dsp:nvSpPr>
        <dsp:cNvPr id="0" name=""/>
        <dsp:cNvSpPr/>
      </dsp:nvSpPr>
      <dsp:spPr>
        <a:xfrm>
          <a:off x="0" y="2464617"/>
          <a:ext cx="10515600" cy="1375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524D8-39BB-41F8-8B8C-4CFB61F0289E}">
      <dsp:nvSpPr>
        <dsp:cNvPr id="0" name=""/>
        <dsp:cNvSpPr/>
      </dsp:nvSpPr>
      <dsp:spPr>
        <a:xfrm>
          <a:off x="416119" y="2774127"/>
          <a:ext cx="756580" cy="756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EF90E-5F49-43FD-AB69-5DBD0CC08CA7}">
      <dsp:nvSpPr>
        <dsp:cNvPr id="0" name=""/>
        <dsp:cNvSpPr/>
      </dsp:nvSpPr>
      <dsp:spPr>
        <a:xfrm>
          <a:off x="1588818" y="2464617"/>
          <a:ext cx="8926781" cy="137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84" tIns="145584" rIns="145584" bIns="14558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Les méthodes HTTP sont généralement associées aux requêtes que les navigateurs web envoient aux serveurs web</a:t>
          </a:r>
          <a:endParaRPr lang="en-US" sz="2000" kern="1200"/>
        </a:p>
      </dsp:txBody>
      <dsp:txXfrm>
        <a:off x="1588818" y="2464617"/>
        <a:ext cx="8926781" cy="137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8D9B-D242-634E-813A-6DA5070BDC70}">
      <dsp:nvSpPr>
        <dsp:cNvPr id="0" name=""/>
        <dsp:cNvSpPr/>
      </dsp:nvSpPr>
      <dsp:spPr>
        <a:xfrm>
          <a:off x="0" y="43931"/>
          <a:ext cx="6172199" cy="15395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Front-end</a:t>
          </a:r>
          <a:r>
            <a:rPr lang="fr-FR" sz="2900" kern="1200"/>
            <a:t> : Développement de la partie visible par l'utilisateur.</a:t>
          </a:r>
          <a:endParaRPr lang="en-US" sz="2900" kern="1200"/>
        </a:p>
      </dsp:txBody>
      <dsp:txXfrm>
        <a:off x="75156" y="119087"/>
        <a:ext cx="6021887" cy="1389261"/>
      </dsp:txXfrm>
    </dsp:sp>
    <dsp:sp modelId="{D4EA310B-3A2D-C944-8FF6-BDF14A55B940}">
      <dsp:nvSpPr>
        <dsp:cNvPr id="0" name=""/>
        <dsp:cNvSpPr/>
      </dsp:nvSpPr>
      <dsp:spPr>
        <a:xfrm>
          <a:off x="0" y="1667025"/>
          <a:ext cx="6172199" cy="15395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 dirty="0" err="1"/>
            <a:t>Back-end</a:t>
          </a:r>
          <a:r>
            <a:rPr lang="fr-FR" sz="2900" kern="1200" dirty="0"/>
            <a:t> : Développement des fonctionnalités derrière l'application (base de données, API).</a:t>
          </a:r>
          <a:endParaRPr lang="en-US" sz="2900" kern="1200" dirty="0"/>
        </a:p>
      </dsp:txBody>
      <dsp:txXfrm>
        <a:off x="75156" y="1742181"/>
        <a:ext cx="6021887" cy="1389261"/>
      </dsp:txXfrm>
    </dsp:sp>
    <dsp:sp modelId="{B0EBE649-E173-5E4E-BB21-5C32878E0813}">
      <dsp:nvSpPr>
        <dsp:cNvPr id="0" name=""/>
        <dsp:cNvSpPr/>
      </dsp:nvSpPr>
      <dsp:spPr>
        <a:xfrm>
          <a:off x="0" y="3290119"/>
          <a:ext cx="6172199" cy="15395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/>
            <a:t>Développement agile : Sprints courts, feedback régulier, ajustement continu.</a:t>
          </a:r>
          <a:endParaRPr lang="en-US" sz="2900" kern="1200"/>
        </a:p>
      </dsp:txBody>
      <dsp:txXfrm>
        <a:off x="75156" y="3365275"/>
        <a:ext cx="6021887" cy="1389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C3D47-0477-4E32-8D44-95558FA38D2E}">
      <dsp:nvSpPr>
        <dsp:cNvPr id="0" name=""/>
        <dsp:cNvSpPr/>
      </dsp:nvSpPr>
      <dsp:spPr>
        <a:xfrm>
          <a:off x="0" y="745116"/>
          <a:ext cx="10515600" cy="1375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B75C7-75FB-48AA-A0E4-E26BBB73108E}">
      <dsp:nvSpPr>
        <dsp:cNvPr id="0" name=""/>
        <dsp:cNvSpPr/>
      </dsp:nvSpPr>
      <dsp:spPr>
        <a:xfrm>
          <a:off x="416119" y="1054627"/>
          <a:ext cx="756580" cy="756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777DE-380C-4F3C-98A1-710D9C9706D1}">
      <dsp:nvSpPr>
        <dsp:cNvPr id="0" name=""/>
        <dsp:cNvSpPr/>
      </dsp:nvSpPr>
      <dsp:spPr>
        <a:xfrm>
          <a:off x="1588818" y="745116"/>
          <a:ext cx="8926781" cy="137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84" tIns="145584" rIns="145584" bIns="1455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 déploiement est l'étape où une application est rendue disponible aux utilisateurs.</a:t>
          </a:r>
          <a:endParaRPr lang="en-US" sz="2500" kern="1200"/>
        </a:p>
      </dsp:txBody>
      <dsp:txXfrm>
        <a:off x="1588818" y="745116"/>
        <a:ext cx="8926781" cy="1375600"/>
      </dsp:txXfrm>
    </dsp:sp>
    <dsp:sp modelId="{E62CE8A5-78C9-4E21-B9F1-C8877E2CABDE}">
      <dsp:nvSpPr>
        <dsp:cNvPr id="0" name=""/>
        <dsp:cNvSpPr/>
      </dsp:nvSpPr>
      <dsp:spPr>
        <a:xfrm>
          <a:off x="0" y="2464617"/>
          <a:ext cx="10515600" cy="1375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3DFDA-A47F-42D6-8332-2A041109BF66}">
      <dsp:nvSpPr>
        <dsp:cNvPr id="0" name=""/>
        <dsp:cNvSpPr/>
      </dsp:nvSpPr>
      <dsp:spPr>
        <a:xfrm>
          <a:off x="416119" y="2774127"/>
          <a:ext cx="756580" cy="756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2687-BB4D-4A4B-9A98-FDECDB8F6085}">
      <dsp:nvSpPr>
        <dsp:cNvPr id="0" name=""/>
        <dsp:cNvSpPr/>
      </dsp:nvSpPr>
      <dsp:spPr>
        <a:xfrm>
          <a:off x="1588818" y="2464617"/>
          <a:ext cx="8926781" cy="137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84" tIns="145584" rIns="145584" bIns="1455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Objectif : Fournir une application stable et performante dans l’environnement cible.</a:t>
          </a:r>
          <a:endParaRPr lang="en-US" sz="2500" kern="1200"/>
        </a:p>
      </dsp:txBody>
      <dsp:txXfrm>
        <a:off x="1588818" y="2464617"/>
        <a:ext cx="8926781" cy="137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178AC-5182-E146-A5BA-B4A68B5A8688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C569-58C7-F349-A3FF-A384CED1F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00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DBC0A-0B63-6545-A9B1-1E71D4FC7964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412F-B314-514E-A82A-59AA0E232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7199585" y="1019502"/>
            <a:ext cx="4651179" cy="5129050"/>
          </a:xfrm>
          <a:prstGeom prst="rect">
            <a:avLst/>
          </a:prstGeom>
        </p:spPr>
        <p:txBody>
          <a:bodyPr anchor="ctr"/>
          <a:lstStyle>
            <a:lvl1pPr algn="l">
              <a:defRPr b="0" i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pPr algn="ctr"/>
            <a:r>
              <a:rPr lang="fr-FR" dirty="0"/>
              <a:t>Titre </a:t>
            </a:r>
            <a:br>
              <a:rPr lang="fr-FR" dirty="0"/>
            </a:br>
            <a:r>
              <a:rPr lang="fr-FR" dirty="0"/>
              <a:t>du diaporama</a:t>
            </a: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7306645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7199584" y="1019502"/>
            <a:ext cx="225552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4AE8E532-3B29-064E-8AD4-A9EA78FB6615}" type="datetime1">
              <a:rPr lang="fr-FR" sz="1400" b="0" i="0" smtClean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1400" b="0" i="0" dirty="0">
              <a:solidFill>
                <a:srgbClr val="FAF0E1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0" y="0"/>
            <a:ext cx="2405140" cy="10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7199585" y="1019502"/>
            <a:ext cx="4651179" cy="5129050"/>
          </a:xfrm>
          <a:prstGeom prst="rect">
            <a:avLst/>
          </a:prstGeom>
        </p:spPr>
        <p:txBody>
          <a:bodyPr anchor="ctr"/>
          <a:lstStyle>
            <a:lvl1pPr algn="l">
              <a:defRPr b="0" i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pPr algn="ctr"/>
            <a:r>
              <a:rPr lang="fr-FR" dirty="0"/>
              <a:t>Titre </a:t>
            </a:r>
            <a:br>
              <a:rPr lang="fr-FR" dirty="0"/>
            </a:br>
            <a:r>
              <a:rPr lang="fr-FR" dirty="0"/>
              <a:t>du diaporama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7194845" y="1019501"/>
            <a:ext cx="225552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8B4C6196-4163-3649-BA58-9E9084D240C6}" type="datetime1">
              <a:rPr lang="fr-FR" sz="14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14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7333399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1" y="0"/>
            <a:ext cx="2405139" cy="101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FC535C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2193F11-558B-B843-9AB0-B08BD8E6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83615"/>
          </a:xfrm>
          <a:prstGeom prst="rect">
            <a:avLst/>
          </a:prstGeom>
        </p:spPr>
        <p:txBody>
          <a:bodyPr anchor="t"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 dirty="0"/>
              <a:t>Modifiez le style </a:t>
            </a:r>
            <a:br>
              <a:rPr lang="fr-FR" dirty="0"/>
            </a:br>
            <a:r>
              <a:rPr lang="fr-FR" dirty="0"/>
              <a:t>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1088999-AD7D-2246-8944-BE83F7A6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sz="2800"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sz="2400"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sz="2000"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sz="2000" b="0" i="0">
                <a:latin typeface="Marianne" charset="0"/>
                <a:ea typeface="Marianne" charset="0"/>
                <a:cs typeface="Marianne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BB619D-1A21-904A-81FC-CC16442815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Marianne" charset="0"/>
                <a:ea typeface="Marianne" charset="0"/>
                <a:cs typeface="Marianne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86063-3BFC-A943-9901-A4ED18C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05"/>
            <a:ext cx="10515600" cy="45853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b="0" i="0">
                <a:latin typeface="Marianne" charset="0"/>
                <a:ea typeface="Marianne" charset="0"/>
                <a:cs typeface="Marianne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1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5578E-88A2-E742-B0F1-BE76DAD23F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28640" y="833121"/>
            <a:ext cx="572516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 marL="263525" indent="-263525"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EB2B62B-0244-D641-B043-152A0D64324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24560" y="833121"/>
            <a:ext cx="445008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/>
            </a:lvl3pPr>
            <a:lvl4pPr marL="0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3"/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 fonc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FAF0E1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BF5F8CA0-4F20-CD49-8CED-24C31DDA2660}" type="datetime1">
              <a:rPr lang="fr-FR" sz="900" b="0" i="0" smtClean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FAF0E1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60" y="11251"/>
            <a:ext cx="1641741" cy="6959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4047CC-8464-6670-04DF-5AB062B4EE7A}"/>
              </a:ext>
            </a:extLst>
          </p:cNvPr>
          <p:cNvSpPr txBox="1"/>
          <p:nvPr userDrawn="1"/>
        </p:nvSpPr>
        <p:spPr>
          <a:xfrm>
            <a:off x="7306645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</p:spTree>
    <p:extLst>
      <p:ext uri="{BB962C8B-B14F-4D97-AF65-F5344CB8AC3E}">
        <p14:creationId xmlns:p14="http://schemas.microsoft.com/office/powerpoint/2010/main" val="25031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 clair">
    <p:bg>
      <p:bgPr>
        <a:solidFill>
          <a:srgbClr val="FA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BF5F8CA0-4F20-CD49-8CED-24C31DDA2660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r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93F11-558B-B843-9AB0-B08BD8E6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83615"/>
          </a:xfrm>
          <a:prstGeom prst="rect">
            <a:avLst/>
          </a:prstGeom>
        </p:spPr>
        <p:txBody>
          <a:bodyPr anchor="t"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 dirty="0"/>
              <a:t>Modifiez le style </a:t>
            </a:r>
            <a:br>
              <a:rPr lang="fr-FR" dirty="0"/>
            </a:br>
            <a:r>
              <a:rPr lang="fr-FR" dirty="0"/>
              <a:t>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88999-AD7D-2246-8944-BE83F7A6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sz="2800"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sz="2400"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sz="2000"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sz="2000" b="0" i="0">
                <a:latin typeface="Marianne" charset="0"/>
                <a:ea typeface="Marianne" charset="0"/>
                <a:cs typeface="Marianne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B619D-1A21-904A-81FC-CC16442815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Marianne" charset="0"/>
                <a:ea typeface="Marianne" charset="0"/>
                <a:cs typeface="Marianne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A310C25-5843-4345-9218-AFB3A537635F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86063-3BFC-A943-9901-A4ED18C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05"/>
            <a:ext cx="10515600" cy="45853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b="0" i="0">
                <a:latin typeface="Marianne" charset="0"/>
                <a:ea typeface="Marianne" charset="0"/>
                <a:cs typeface="Marianne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479F7F-A8E5-F49D-C63B-536297F0FB95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A310C25-5843-4345-9218-AFB3A537635F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5578E-88A2-E742-B0F1-BE76DAD23F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28640" y="833121"/>
            <a:ext cx="572516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 marL="263525" indent="-263525"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EB2B62B-0244-D641-B043-152A0D64324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24560" y="833121"/>
            <a:ext cx="445008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/>
            </a:lvl3pPr>
            <a:lvl4pPr marL="0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3"/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5B8E1387-9906-7D41-AF07-D748B6D30A74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5F7DA396-9EC0-5A4E-9551-83617E052EB3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29/09/2024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-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09332"/>
            <a:ext cx="12192000" cy="71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C5F783-C069-E243-857E-FF09EFA575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3379" y="296092"/>
            <a:ext cx="10296237" cy="720082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D96F7-37CD-5564-9E38-E818774A891C}"/>
              </a:ext>
            </a:extLst>
          </p:cNvPr>
          <p:cNvSpPr/>
          <p:nvPr userDrawn="1"/>
        </p:nvSpPr>
        <p:spPr>
          <a:xfrm>
            <a:off x="10422384" y="6160777"/>
            <a:ext cx="1216241" cy="72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schemeClr val="bg2">
                <a:lumMod val="5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84157-D9D5-F540-8340-A5F72ACF80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295" y="6232304"/>
            <a:ext cx="964417" cy="57702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14D652-6E07-DE3E-5DE9-5D1D598E3410}"/>
              </a:ext>
            </a:extLst>
          </p:cNvPr>
          <p:cNvCxnSpPr/>
          <p:nvPr userDrawn="1"/>
        </p:nvCxnSpPr>
        <p:spPr>
          <a:xfrm>
            <a:off x="533400" y="264128"/>
            <a:ext cx="0" cy="720080"/>
          </a:xfrm>
          <a:prstGeom prst="line">
            <a:avLst/>
          </a:prstGeom>
          <a:ln w="57150">
            <a:solidFill>
              <a:srgbClr val="9CC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5F722B-AD28-B4D6-0AF5-4C63319A0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371600"/>
            <a:ext cx="10296236" cy="5010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7B4D65-795C-823C-85CC-68897B342228}"/>
              </a:ext>
            </a:extLst>
          </p:cNvPr>
          <p:cNvSpPr txBox="1"/>
          <p:nvPr userDrawn="1"/>
        </p:nvSpPr>
        <p:spPr>
          <a:xfrm>
            <a:off x="11618685" y="6488668"/>
            <a:ext cx="57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CADA54-45E2-964B-AEA9-5C4BA2EB3211}" type="slidenum">
              <a:rPr lang="fr-FR" smtClean="0">
                <a:solidFill>
                  <a:schemeClr val="tx1"/>
                </a:solidFill>
              </a:rPr>
              <a:pPr algn="r"/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64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-vide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09332"/>
            <a:ext cx="12192000" cy="71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C5F783-C069-E243-857E-FF09EFA575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3379" y="296092"/>
            <a:ext cx="10296237" cy="720082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D96F7-37CD-5564-9E38-E818774A891C}"/>
              </a:ext>
            </a:extLst>
          </p:cNvPr>
          <p:cNvSpPr/>
          <p:nvPr userDrawn="1"/>
        </p:nvSpPr>
        <p:spPr>
          <a:xfrm>
            <a:off x="10422384" y="6160777"/>
            <a:ext cx="1216241" cy="72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schemeClr val="bg2">
                <a:lumMod val="5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84157-D9D5-F540-8340-A5F72ACF80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295" y="6232304"/>
            <a:ext cx="964417" cy="57702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14D652-6E07-DE3E-5DE9-5D1D598E3410}"/>
              </a:ext>
            </a:extLst>
          </p:cNvPr>
          <p:cNvCxnSpPr/>
          <p:nvPr userDrawn="1"/>
        </p:nvCxnSpPr>
        <p:spPr>
          <a:xfrm>
            <a:off x="533400" y="264128"/>
            <a:ext cx="0" cy="720080"/>
          </a:xfrm>
          <a:prstGeom prst="line">
            <a:avLst/>
          </a:prstGeom>
          <a:ln w="57150">
            <a:solidFill>
              <a:srgbClr val="9CC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24389C4-2D7E-167F-8B0C-0FB1E534274F}"/>
              </a:ext>
            </a:extLst>
          </p:cNvPr>
          <p:cNvSpPr txBox="1"/>
          <p:nvPr userDrawn="1"/>
        </p:nvSpPr>
        <p:spPr>
          <a:xfrm>
            <a:off x="11618685" y="6488668"/>
            <a:ext cx="57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CADA54-45E2-964B-AEA9-5C4BA2EB3211}" type="slidenum">
              <a:rPr lang="fr-FR" smtClean="0">
                <a:solidFill>
                  <a:schemeClr val="tx1"/>
                </a:solidFill>
              </a:rPr>
              <a:pPr algn="r"/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7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4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94" r:id="rId3"/>
    <p:sldLayoutId id="2147483890" r:id="rId4"/>
    <p:sldLayoutId id="2147483891" r:id="rId5"/>
    <p:sldLayoutId id="2147483892" r:id="rId6"/>
    <p:sldLayoutId id="2147483893" r:id="rId7"/>
    <p:sldLayoutId id="2147483895" r:id="rId8"/>
    <p:sldLayoutId id="2147483896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42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6" r:id="rId2"/>
    <p:sldLayoutId id="2147483880" r:id="rId3"/>
    <p:sldLayoutId id="2147483874" r:id="rId4"/>
    <p:sldLayoutId id="2147483876" r:id="rId5"/>
    <p:sldLayoutId id="214748388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ack.org/wiki/Murano/Project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Kornobis/becoming-ux-designer-at-linagora-7ccce1ea49c8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41984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gile_Project_Management_by_Planbox.pn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35g.tw/coding/xcode-select-%E5%88%87%E6%8F%9Bxcode%E9%A0%90%E8%A8%AD%E8%B7%AF%E5%BE%91/zh-han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ciclo-fase-mudan%C3%A7a-processo-201953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ike.rasyid.net/2020/03/cara-mengaktifkan-two-factor-authentication-2fa-agar-sosial-media-lebih-aman.html/comment-page-1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oftware-testing-service-762486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hsoub.com/questions/12096-%D9%85%D8%A7%D9%87%D9%8A-cicd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oogle_Play_Store_badge_EN.svg" TargetMode="External"/><Relationship Id="rId7" Type="http://schemas.openxmlformats.org/officeDocument/2006/relationships/hyperlink" Target="https://technofaq.org/posts/2020/10/7-advantages-of-the-google-cloud-platfor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hyperlink" Target="https://commons.wikimedia.org/wiki/File:Available_on_the_App_Store_(black).png" TargetMode="Externa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video/man-monitoring-the-stocks-7579956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fr/docs/Web/HTTP/Statu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pplication-png/download/4524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Apprentissage pour le Web </a:t>
            </a:r>
          </a:p>
        </p:txBody>
      </p:sp>
    </p:spTree>
    <p:extLst>
      <p:ext uri="{BB962C8B-B14F-4D97-AF65-F5344CB8AC3E}">
        <p14:creationId xmlns:p14="http://schemas.microsoft.com/office/powerpoint/2010/main" val="200446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339AC77-5A49-3257-C7F7-83937C805C0F}"/>
              </a:ext>
            </a:extLst>
          </p:cNvPr>
          <p:cNvSpPr txBox="1"/>
          <p:nvPr/>
        </p:nvSpPr>
        <p:spPr>
          <a:xfrm>
            <a:off x="4611624" y="2413337"/>
            <a:ext cx="7376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1. Identification du besoin </a:t>
            </a:r>
            <a:r>
              <a:rPr lang="fr-FR" dirty="0"/>
              <a:t>: Analyse des utilisateurs, leurs besoins et attentes.</a:t>
            </a:r>
          </a:p>
          <a:p>
            <a:endParaRPr lang="fr-FR" dirty="0"/>
          </a:p>
          <a:p>
            <a:r>
              <a:rPr lang="fr-FR" b="1" dirty="0"/>
              <a:t>2. Définition des fonctionnalités </a:t>
            </a:r>
            <a:r>
              <a:rPr lang="fr-FR" dirty="0"/>
              <a:t>: Priorisation des fonctions clés.</a:t>
            </a:r>
          </a:p>
          <a:p>
            <a:endParaRPr lang="fr-FR" dirty="0"/>
          </a:p>
          <a:p>
            <a:r>
              <a:rPr lang="fr-FR" b="1" dirty="0"/>
              <a:t>3. Cahier des charges </a:t>
            </a:r>
            <a:r>
              <a:rPr lang="fr-FR" dirty="0"/>
              <a:t>: Document regroupant toutes les spécifications techniques et fonctionnelles.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EB37F86-4A40-1251-2F68-3648A7F29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4216" y="1767347"/>
            <a:ext cx="4431072" cy="33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BD30-5D87-BD88-CCF3-6ECC1656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571108-5753-0A89-A667-76D578BA9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UX/UI Design</a:t>
            </a:r>
          </a:p>
        </p:txBody>
      </p:sp>
    </p:spTree>
    <p:extLst>
      <p:ext uri="{BB962C8B-B14F-4D97-AF65-F5344CB8AC3E}">
        <p14:creationId xmlns:p14="http://schemas.microsoft.com/office/powerpoint/2010/main" val="42030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F758-FA9C-6C74-1269-EC45F52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CAF2824-8E0C-3B70-E2DB-E45B0C628458}"/>
              </a:ext>
            </a:extLst>
          </p:cNvPr>
          <p:cNvSpPr txBox="1"/>
          <p:nvPr/>
        </p:nvSpPr>
        <p:spPr>
          <a:xfrm>
            <a:off x="393290" y="2413337"/>
            <a:ext cx="62311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UX</a:t>
            </a:r>
            <a:r>
              <a:rPr lang="fr-FR" dirty="0"/>
              <a:t> (Expérience utilisateur) : Comment les utilisateurs interagissent avec l'application.</a:t>
            </a:r>
          </a:p>
          <a:p>
            <a:endParaRPr lang="fr-FR" dirty="0"/>
          </a:p>
          <a:p>
            <a:r>
              <a:rPr lang="fr-FR" b="1" dirty="0"/>
              <a:t>UI</a:t>
            </a:r>
            <a:r>
              <a:rPr lang="fr-FR" dirty="0"/>
              <a:t> (Interface utilisateur) : Conception visuelle de l'application (couleurs, typographie, icônes).</a:t>
            </a:r>
          </a:p>
          <a:p>
            <a:endParaRPr lang="fr-FR" dirty="0"/>
          </a:p>
          <a:p>
            <a:r>
              <a:rPr lang="fr-FR" dirty="0"/>
              <a:t>Objectif : Rendre l'application intuitive et facile à utiliser.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BA82C2-547A-DEDB-5254-77339539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4427" y="1681733"/>
            <a:ext cx="5243109" cy="34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7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52D78-64AF-5CF1-8B17-3FE414C2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F81139B-2FE8-0151-32C4-CD0B140A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Choix technologiques</a:t>
            </a:r>
          </a:p>
        </p:txBody>
      </p:sp>
    </p:spTree>
    <p:extLst>
      <p:ext uri="{BB962C8B-B14F-4D97-AF65-F5344CB8AC3E}">
        <p14:creationId xmlns:p14="http://schemas.microsoft.com/office/powerpoint/2010/main" val="411001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6FB6-C6C0-9595-A17F-DF094DE9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36E680-C681-C6B4-412A-EE1C63B6FAA9}"/>
              </a:ext>
            </a:extLst>
          </p:cNvPr>
          <p:cNvSpPr txBox="1"/>
          <p:nvPr/>
        </p:nvSpPr>
        <p:spPr>
          <a:xfrm>
            <a:off x="6096000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Choisir les bons outils pour répondre aux besoins de l'application :</a:t>
            </a:r>
          </a:p>
          <a:p>
            <a:endParaRPr lang="fr-FR" dirty="0"/>
          </a:p>
          <a:p>
            <a:r>
              <a:rPr lang="fr-FR" b="1" dirty="0" err="1"/>
              <a:t>Front-end</a:t>
            </a:r>
            <a:r>
              <a:rPr lang="fr-FR" b="1" dirty="0"/>
              <a:t> </a:t>
            </a:r>
            <a:r>
              <a:rPr lang="fr-FR" dirty="0"/>
              <a:t>(</a:t>
            </a:r>
            <a:r>
              <a:rPr lang="fr-FR" dirty="0" err="1"/>
              <a:t>React</a:t>
            </a:r>
            <a:r>
              <a:rPr lang="fr-FR" dirty="0"/>
              <a:t>, </a:t>
            </a:r>
            <a:r>
              <a:rPr lang="fr-FR" dirty="0" err="1"/>
              <a:t>Vue.js</a:t>
            </a:r>
            <a:r>
              <a:rPr lang="fr-FR" dirty="0"/>
              <a:t>, Flutter pour mobile)</a:t>
            </a:r>
          </a:p>
          <a:p>
            <a:endParaRPr lang="fr-FR" dirty="0"/>
          </a:p>
          <a:p>
            <a:r>
              <a:rPr lang="fr-FR" b="1" dirty="0" err="1"/>
              <a:t>Back-end</a:t>
            </a:r>
            <a:r>
              <a:rPr lang="fr-FR" dirty="0"/>
              <a:t> (</a:t>
            </a:r>
            <a:r>
              <a:rPr lang="fr-FR" dirty="0" err="1"/>
              <a:t>Node.js</a:t>
            </a:r>
            <a:r>
              <a:rPr lang="fr-FR" dirty="0"/>
              <a:t>, Spring Boot, Django)</a:t>
            </a:r>
          </a:p>
          <a:p>
            <a:endParaRPr lang="fr-FR" dirty="0"/>
          </a:p>
          <a:p>
            <a:r>
              <a:rPr lang="fr-FR" dirty="0"/>
              <a:t>Dépendances : Choix influencé par la plateforme cible (iOS, Android, Web)</a:t>
            </a:r>
          </a:p>
        </p:txBody>
      </p:sp>
      <p:pic>
        <p:nvPicPr>
          <p:cNvPr id="3" name="Image 2" descr="Une image contenant ingénierie, intérieur&#10;&#10;Description générée automatiquement">
            <a:extLst>
              <a:ext uri="{FF2B5EF4-FFF2-40B4-BE49-F238E27FC236}">
                <a16:creationId xmlns:a16="http://schemas.microsoft.com/office/drawing/2014/main" id="{CA615947-33AF-CCC0-B5A9-E53D915B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123" y="1880573"/>
            <a:ext cx="5505518" cy="30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B970-8411-795B-D96F-72A4B3BE0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A46B90A-758A-B244-903F-9F3ADFF4A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Développement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184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E657-80A8-3F22-03BE-EE5F17D4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FC2D98F-9C2C-1082-5ED7-A218A461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Phases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9189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6171-D5BD-7376-A974-47DBAD17E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ZoneTexte 3">
            <a:extLst>
              <a:ext uri="{FF2B5EF4-FFF2-40B4-BE49-F238E27FC236}">
                <a16:creationId xmlns:a16="http://schemas.microsoft.com/office/drawing/2014/main" id="{E1189B40-4A9C-A222-B931-0F1DFB701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673780"/>
              </p:ext>
            </p:extLst>
          </p:nvPr>
        </p:nvGraphicFramePr>
        <p:xfrm>
          <a:off x="5855593" y="992187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659C2458-3286-9837-FC02-8D8DDB73D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82194" y="1765514"/>
            <a:ext cx="5430946" cy="33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ADA6-D428-6DF0-9548-2243B9CE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3C6C2C2-9EF1-9F22-3ED5-F610DC1B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Outils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95743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B29CD-4F59-720F-D0B5-3B672000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ADCA9B-C48E-98BF-2ECA-43AB7E801D5D}"/>
              </a:ext>
            </a:extLst>
          </p:cNvPr>
          <p:cNvSpPr txBox="1"/>
          <p:nvPr/>
        </p:nvSpPr>
        <p:spPr>
          <a:xfrm>
            <a:off x="648929" y="22748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IDE (Environnement de développement intégré)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VS Code : Léger et extensible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Android Studio : Spécifique pour le développement mobile Android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XCode</a:t>
            </a:r>
            <a:r>
              <a:rPr lang="fr-FR" dirty="0"/>
              <a:t> : Pour le développement d’applications iOS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Git : Outil de gestion de version permettant de collaborer efficacement.</a:t>
            </a:r>
          </a:p>
        </p:txBody>
      </p:sp>
      <p:pic>
        <p:nvPicPr>
          <p:cNvPr id="3" name="Image 2" descr="Une image contenant marteau, outil&#10;&#10;Description générée automatiquement">
            <a:extLst>
              <a:ext uri="{FF2B5EF4-FFF2-40B4-BE49-F238E27FC236}">
                <a16:creationId xmlns:a16="http://schemas.microsoft.com/office/drawing/2014/main" id="{5CA00733-235F-0F38-11BF-9A7272362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25" y="2014793"/>
            <a:ext cx="2828413" cy="28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0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4181" y="1473645"/>
            <a:ext cx="9144000" cy="675641"/>
          </a:xfrm>
        </p:spPr>
        <p:txBody>
          <a:bodyPr/>
          <a:lstStyle/>
          <a:p>
            <a:r>
              <a:rPr lang="fr-FR" b="1" u="sng" dirty="0"/>
              <a:t>Objectifs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74181" y="2331720"/>
            <a:ext cx="9144000" cy="346557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Introduction à la conception d’applications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Développement d’applications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Déploiement d’applications</a:t>
            </a:r>
          </a:p>
          <a:p>
            <a:pPr marL="342900" indent="-342900" algn="l">
              <a:buFontTx/>
              <a:buChar char="-"/>
            </a:pPr>
            <a:r>
              <a:rPr lang="fr-FR" dirty="0"/>
              <a:t>Exemples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65542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3710D-9AE6-D71D-EBE3-62AE6DB39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D1E609-4BF3-700D-E064-B3A3E86C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Cycle de vie d'une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662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BD6E-A2BA-E239-08A7-61129808F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AA1B91-5700-A6D9-CD54-DC8C79017C97}"/>
              </a:ext>
            </a:extLst>
          </p:cNvPr>
          <p:cNvSpPr txBox="1"/>
          <p:nvPr/>
        </p:nvSpPr>
        <p:spPr>
          <a:xfrm>
            <a:off x="5987845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Planification</a:t>
            </a:r>
            <a:r>
              <a:rPr lang="fr-FR" dirty="0"/>
              <a:t> : Définition des tâches pour chaque itération (Sprint).</a:t>
            </a:r>
          </a:p>
          <a:p>
            <a:endParaRPr lang="fr-FR" dirty="0"/>
          </a:p>
          <a:p>
            <a:r>
              <a:rPr lang="fr-FR" b="1" dirty="0"/>
              <a:t>Développement</a:t>
            </a:r>
            <a:r>
              <a:rPr lang="fr-FR" dirty="0"/>
              <a:t> : Implémentation des fonctionnalités.</a:t>
            </a:r>
          </a:p>
          <a:p>
            <a:endParaRPr lang="fr-FR" dirty="0"/>
          </a:p>
          <a:p>
            <a:r>
              <a:rPr lang="fr-FR" b="1" dirty="0"/>
              <a:t>Tests et intégration continue </a:t>
            </a:r>
            <a:r>
              <a:rPr lang="fr-FR" dirty="0"/>
              <a:t>: Valider que tout fonctionne avant chaque release.</a:t>
            </a:r>
          </a:p>
        </p:txBody>
      </p:sp>
      <p:pic>
        <p:nvPicPr>
          <p:cNvPr id="8" name="Image 7" descr="Une image contenant clipart, Graphique, graphisme, illustration&#10;&#10;Description générée automatiquement">
            <a:extLst>
              <a:ext uri="{FF2B5EF4-FFF2-40B4-BE49-F238E27FC236}">
                <a16:creationId xmlns:a16="http://schemas.microsoft.com/office/drawing/2014/main" id="{A2FE05E9-916F-2F17-0B26-B40F9798B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4700" y="1142999"/>
            <a:ext cx="4546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1464-02E9-0EA6-64FB-12E8C8C84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C9AE7BC-3023-08D7-2051-91D6F37E4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Sécurité dans le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85391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DAC9-F30F-5812-F519-90FB55ADC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444B5B-BE1E-E8E8-CCF6-362E318A8447}"/>
              </a:ext>
            </a:extLst>
          </p:cNvPr>
          <p:cNvSpPr txBox="1"/>
          <p:nvPr/>
        </p:nvSpPr>
        <p:spPr>
          <a:xfrm>
            <a:off x="422788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Principes de sécurité à respecter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Authentification forte : Mot de passe, 2FA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Protection des données sensibles : Chiffrement des données, SSL</a:t>
            </a:r>
          </a:p>
          <a:p>
            <a:pPr marL="285750" indent="-285750">
              <a:buFontTx/>
              <a:buChar char="-"/>
            </a:pPr>
            <a:r>
              <a:rPr lang="fr-FR" dirty="0"/>
              <a:t>Prévention des attaques courantes (ex: injection SQL, XSS).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3" name="Image 2" descr="Une image contenant texte, Téléphone mobile, capture d’écran, gadget&#10;&#10;Description générée automatiquement">
            <a:extLst>
              <a:ext uri="{FF2B5EF4-FFF2-40B4-BE49-F238E27FC236}">
                <a16:creationId xmlns:a16="http://schemas.microsoft.com/office/drawing/2014/main" id="{38E96CD8-1408-3A2D-7C77-85098202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8977" y="1698830"/>
            <a:ext cx="5536542" cy="34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A507-D711-DE8E-9A4C-1844DFD8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9DEB668-A860-7CD3-2304-98F1723C0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5735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2893-2B30-4C7F-8345-E93A1F72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207A2C7-64F3-BC92-9B97-F745D12CCA6D}"/>
              </a:ext>
            </a:extLst>
          </p:cNvPr>
          <p:cNvSpPr txBox="1"/>
          <p:nvPr/>
        </p:nvSpPr>
        <p:spPr>
          <a:xfrm>
            <a:off x="511277" y="2413337"/>
            <a:ext cx="5771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Types de tests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Unitaires : Test des composants individuels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Intégration : Test des interactions entre composants</a:t>
            </a:r>
          </a:p>
          <a:p>
            <a:pPr marL="285750" indent="-285750">
              <a:buFontTx/>
              <a:buChar char="-"/>
            </a:pPr>
            <a:r>
              <a:rPr lang="fr-FR" dirty="0"/>
              <a:t>UI : Vérification de l'expérience utilisateur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Automatisation des tests pour garantir la qualité.</a:t>
            </a:r>
          </a:p>
        </p:txBody>
      </p:sp>
      <p:pic>
        <p:nvPicPr>
          <p:cNvPr id="3" name="Image 2" descr="Une image contenant capture d’écran, dessin humoristique, Graphique, clipart&#10;&#10;Description générée automatiquement">
            <a:extLst>
              <a:ext uri="{FF2B5EF4-FFF2-40B4-BE49-F238E27FC236}">
                <a16:creationId xmlns:a16="http://schemas.microsoft.com/office/drawing/2014/main" id="{B266BF94-A0E1-1FED-7621-2B077299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0065" y="1704668"/>
            <a:ext cx="4926663" cy="3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47D6C60-3339-DB3D-C03E-D2402E642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Déploiement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116774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63913-3C6F-4FA7-2E4F-FF4EC603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3AD29BF-8410-235C-BD77-DF4D8CDB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Introduction au déploiement</a:t>
            </a:r>
          </a:p>
        </p:txBody>
      </p:sp>
    </p:spTree>
    <p:extLst>
      <p:ext uri="{BB962C8B-B14F-4D97-AF65-F5344CB8AC3E}">
        <p14:creationId xmlns:p14="http://schemas.microsoft.com/office/powerpoint/2010/main" val="170308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B21B-3958-EF3D-51D1-6725368E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289BB137-D5A5-4D14-968D-EB07948DC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75247"/>
              </p:ext>
            </p:extLst>
          </p:nvPr>
        </p:nvGraphicFramePr>
        <p:xfrm>
          <a:off x="838200" y="738505"/>
          <a:ext cx="10515600" cy="458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16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928D-3ACF-9C03-0FDE-678900BD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654FC1B-16DF-9F13-0307-D769582F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Outils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0346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B9A80-D52A-E48E-CEE6-29D9AF4A1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Protocole HTTP</a:t>
            </a:r>
          </a:p>
        </p:txBody>
      </p:sp>
    </p:spTree>
    <p:extLst>
      <p:ext uri="{BB962C8B-B14F-4D97-AF65-F5344CB8AC3E}">
        <p14:creationId xmlns:p14="http://schemas.microsoft.com/office/powerpoint/2010/main" val="402458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9C00-64DC-D286-CDDF-369486BA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11D6230-0F84-2E0A-EA65-488BB8052E7A}"/>
              </a:ext>
            </a:extLst>
          </p:cNvPr>
          <p:cNvSpPr txBox="1"/>
          <p:nvPr/>
        </p:nvSpPr>
        <p:spPr>
          <a:xfrm>
            <a:off x="344129" y="22748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CI/CD (Intégration et Déploiement Continu)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Jenkins : Automatisation des </a:t>
            </a:r>
            <a:r>
              <a:rPr lang="fr-FR" dirty="0" err="1"/>
              <a:t>builds</a:t>
            </a:r>
            <a:r>
              <a:rPr lang="fr-FR" dirty="0"/>
              <a:t> et tests</a:t>
            </a:r>
          </a:p>
          <a:p>
            <a:pPr marL="285750" indent="-285750">
              <a:buFontTx/>
              <a:buChar char="-"/>
            </a:pPr>
            <a:r>
              <a:rPr lang="fr-FR" dirty="0"/>
              <a:t>GitHub Actions : Pipelines d’intégration directe avec le code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Docker : Conteneurisation pour garantir la cohérence entre les environnements.</a:t>
            </a:r>
          </a:p>
        </p:txBody>
      </p:sp>
      <p:pic>
        <p:nvPicPr>
          <p:cNvPr id="3" name="Image 2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CB4596EC-5680-55B7-82EC-998FC0A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0129" y="2078191"/>
            <a:ext cx="5533657" cy="27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D525-C951-F3C8-BB33-31AC7B9B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BF1EED0-BC0E-3852-9D3A-E83179C8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Déploiement sur des plateformes</a:t>
            </a:r>
          </a:p>
        </p:txBody>
      </p:sp>
    </p:spTree>
    <p:extLst>
      <p:ext uri="{BB962C8B-B14F-4D97-AF65-F5344CB8AC3E}">
        <p14:creationId xmlns:p14="http://schemas.microsoft.com/office/powerpoint/2010/main" val="4178511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182D-29FD-92AA-2B59-17A45560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5E4DA6-BDAB-44AB-B30D-768444832BA5}"/>
              </a:ext>
            </a:extLst>
          </p:cNvPr>
          <p:cNvSpPr txBox="1"/>
          <p:nvPr/>
        </p:nvSpPr>
        <p:spPr>
          <a:xfrm>
            <a:off x="1307690" y="1541572"/>
            <a:ext cx="95766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App Store </a:t>
            </a:r>
            <a:r>
              <a:rPr lang="fr-FR" dirty="0"/>
              <a:t>(iOS) : Processus de validation stricte par Apple</a:t>
            </a:r>
          </a:p>
          <a:p>
            <a:endParaRPr lang="fr-FR" dirty="0"/>
          </a:p>
          <a:p>
            <a:r>
              <a:rPr lang="fr-FR" b="1" dirty="0"/>
              <a:t>Google Play </a:t>
            </a:r>
            <a:r>
              <a:rPr lang="fr-FR" dirty="0"/>
              <a:t>(Android) : Validation plus souple, mais toujours réglementée</a:t>
            </a:r>
          </a:p>
          <a:p>
            <a:endParaRPr lang="fr-FR" dirty="0"/>
          </a:p>
          <a:p>
            <a:r>
              <a:rPr lang="fr-FR" b="1" dirty="0"/>
              <a:t>Déploiement sur serveurs </a:t>
            </a:r>
            <a:r>
              <a:rPr lang="fr-FR" dirty="0"/>
              <a:t>: Utilisation de services cloud comme AWS, Google Cloud pour héberger les applications web.</a:t>
            </a:r>
          </a:p>
        </p:txBody>
      </p:sp>
      <p:pic>
        <p:nvPicPr>
          <p:cNvPr id="3" name="Image 2" descr="Une image contenant Police, texte, Graphique, capture d’écran&#10;&#10;Description générée automatiquement">
            <a:extLst>
              <a:ext uri="{FF2B5EF4-FFF2-40B4-BE49-F238E27FC236}">
                <a16:creationId xmlns:a16="http://schemas.microsoft.com/office/drawing/2014/main" id="{D5A1D392-19B3-D922-38A4-38D38488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9428" y="4605228"/>
            <a:ext cx="2344994" cy="695682"/>
          </a:xfrm>
          <a:prstGeom prst="rect">
            <a:avLst/>
          </a:prstGeom>
        </p:spPr>
      </p:pic>
      <p:pic>
        <p:nvPicPr>
          <p:cNvPr id="10" name="Image 9" descr="Une image contenant texte, Police, logo, conception&#10;&#10;Description générée automatiquement">
            <a:extLst>
              <a:ext uri="{FF2B5EF4-FFF2-40B4-BE49-F238E27FC236}">
                <a16:creationId xmlns:a16="http://schemas.microsoft.com/office/drawing/2014/main" id="{81E4E252-58D5-0F9D-DA4D-74F727E6D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32200" y="4605228"/>
            <a:ext cx="2463800" cy="711200"/>
          </a:xfrm>
          <a:prstGeom prst="rect">
            <a:avLst/>
          </a:prstGeom>
        </p:spPr>
      </p:pic>
      <p:pic>
        <p:nvPicPr>
          <p:cNvPr id="13" name="Image 12" descr="Une image contenant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86A6D06E-2DA4-1C35-9060-15A7C3D59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78352" y="3952816"/>
            <a:ext cx="4838456" cy="20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6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E61E-A92F-D759-097C-AE7064F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86C2BB2-242B-5679-F186-36C0648E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Gestion des versions</a:t>
            </a:r>
          </a:p>
        </p:txBody>
      </p:sp>
    </p:spTree>
    <p:extLst>
      <p:ext uri="{BB962C8B-B14F-4D97-AF65-F5344CB8AC3E}">
        <p14:creationId xmlns:p14="http://schemas.microsoft.com/office/powerpoint/2010/main" val="1818918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48C5-F5F1-9ECD-025E-34A7639B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EF14EB-94C8-3230-04A6-C54BE925254B}"/>
              </a:ext>
            </a:extLst>
          </p:cNvPr>
          <p:cNvSpPr txBox="1"/>
          <p:nvPr/>
        </p:nvSpPr>
        <p:spPr>
          <a:xfrm>
            <a:off x="530942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Versioning</a:t>
            </a:r>
            <a:r>
              <a:rPr lang="fr-FR" dirty="0"/>
              <a:t> : Gestion des versions majeures, mineures et patchs. </a:t>
            </a:r>
          </a:p>
          <a:p>
            <a:endParaRPr lang="fr-FR" dirty="0"/>
          </a:p>
          <a:p>
            <a:r>
              <a:rPr lang="fr-FR" b="1" dirty="0"/>
              <a:t>Gestion des releases </a:t>
            </a:r>
            <a:r>
              <a:rPr lang="fr-FR" dirty="0"/>
              <a:t>: Test en environnement </a:t>
            </a:r>
            <a:r>
              <a:rPr lang="fr-FR" dirty="0" err="1"/>
              <a:t>staging</a:t>
            </a:r>
            <a:r>
              <a:rPr lang="fr-FR" dirty="0"/>
              <a:t> avant la production.</a:t>
            </a:r>
          </a:p>
          <a:p>
            <a:endParaRPr lang="fr-FR" dirty="0"/>
          </a:p>
          <a:p>
            <a:r>
              <a:rPr lang="fr-FR" b="1" dirty="0"/>
              <a:t>Rollback</a:t>
            </a:r>
            <a:r>
              <a:rPr lang="fr-FR" dirty="0"/>
              <a:t> : Capacité de revenir à une version précédente en cas de problème.</a:t>
            </a:r>
          </a:p>
        </p:txBody>
      </p:sp>
      <p:pic>
        <p:nvPicPr>
          <p:cNvPr id="1026" name="Picture 2" descr="Semantic Versioning">
            <a:extLst>
              <a:ext uri="{FF2B5EF4-FFF2-40B4-BE49-F238E27FC236}">
                <a16:creationId xmlns:a16="http://schemas.microsoft.com/office/drawing/2014/main" id="{4FCCD3E1-38D4-0AE9-BAA5-DFE7651F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942" y="1714500"/>
            <a:ext cx="5486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90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B174D-2B33-C8ED-D4C7-50052FD74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275138B-9266-8545-C393-6A4F90F3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Maintenance post-déploiement</a:t>
            </a:r>
          </a:p>
        </p:txBody>
      </p:sp>
    </p:spTree>
    <p:extLst>
      <p:ext uri="{BB962C8B-B14F-4D97-AF65-F5344CB8AC3E}">
        <p14:creationId xmlns:p14="http://schemas.microsoft.com/office/powerpoint/2010/main" val="4042023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CD1D5-A834-6DDA-EC13-E188B17B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E7DA6F-2C81-48EA-17F7-B02570EE63A9}"/>
              </a:ext>
            </a:extLst>
          </p:cNvPr>
          <p:cNvSpPr txBox="1"/>
          <p:nvPr/>
        </p:nvSpPr>
        <p:spPr>
          <a:xfrm>
            <a:off x="589935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Une fois déployée, une application doit être surveillée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Monitoring des performances (ex: temps de réponse, utilisation CPU)</a:t>
            </a:r>
          </a:p>
          <a:p>
            <a:pPr marL="285750" indent="-285750">
              <a:buFontTx/>
              <a:buChar char="-"/>
            </a:pPr>
            <a:r>
              <a:rPr lang="fr-FR" dirty="0"/>
              <a:t>Mises à jour régulières (correctifs, nouvelles fonctionnalités)</a:t>
            </a:r>
          </a:p>
          <a:p>
            <a:pPr marL="285750" indent="-285750">
              <a:buFontTx/>
              <a:buChar char="-"/>
            </a:pPr>
            <a:r>
              <a:rPr lang="fr-FR" dirty="0"/>
              <a:t>Feedback utilisateurs pour améliorer l’expérience.</a:t>
            </a:r>
          </a:p>
        </p:txBody>
      </p:sp>
      <p:pic>
        <p:nvPicPr>
          <p:cNvPr id="7" name="Image 6" descr="Une image contenant personne, ordinateur, Appareil de présentation, Appareils électroniques&#10;&#10;Description générée automatiquement">
            <a:extLst>
              <a:ext uri="{FF2B5EF4-FFF2-40B4-BE49-F238E27FC236}">
                <a16:creationId xmlns:a16="http://schemas.microsoft.com/office/drawing/2014/main" id="{B41A50B7-4C3D-89B9-6F29-B819CED2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5935" y="2037729"/>
            <a:ext cx="5279960" cy="27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5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FC05DC64-A256-3D1D-F370-7732B2050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87631"/>
              </p:ext>
            </p:extLst>
          </p:nvPr>
        </p:nvGraphicFramePr>
        <p:xfrm>
          <a:off x="838200" y="738505"/>
          <a:ext cx="10515600" cy="458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65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C122B6-F309-DB2C-C983-12323C48BCB7}"/>
              </a:ext>
            </a:extLst>
          </p:cNvPr>
          <p:cNvSpPr txBox="1"/>
          <p:nvPr/>
        </p:nvSpPr>
        <p:spPr>
          <a:xfrm>
            <a:off x="673608" y="1028343"/>
            <a:ext cx="108447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GET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Utilisée pour récupérer des données à partir du serveur.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POST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Utilisée pour envoyer des données au serveur, généralement pour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soumettre des formulaires ou effectuer des actions qui modifient l’état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du serveur.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PUT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Utilisée pour mettre à jour une ressource existante sur le serveur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ou créer une nouvelle ressource si elle n’existe pas.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DELETE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Utilisée pour demander la suppression d’une ressource sur le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serveur.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HEAD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Similaire à GET, mais demandant uniquement les en-têtes de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réponse, sans le corps de la réponse.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OPTIONS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Utilisée pour demander les options de communication</a:t>
            </a: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disponibles pour une ressource.</a:t>
            </a:r>
          </a:p>
        </p:txBody>
      </p:sp>
    </p:spTree>
    <p:extLst>
      <p:ext uri="{BB962C8B-B14F-4D97-AF65-F5344CB8AC3E}">
        <p14:creationId xmlns:p14="http://schemas.microsoft.com/office/powerpoint/2010/main" val="108393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30FD547-7331-A580-7430-52A126ABFB4F}"/>
              </a:ext>
            </a:extLst>
          </p:cNvPr>
          <p:cNvSpPr txBox="1"/>
          <p:nvPr/>
        </p:nvSpPr>
        <p:spPr>
          <a:xfrm>
            <a:off x="995172" y="1443841"/>
            <a:ext cx="10201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Les codes de statut HTTP sont généralement associés aux réponses que les serveurs web envoient aux navigateurs web. Les codes de statut HTTP les plus couramment utilisés sont les suivants :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200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OK. La requête a réussi.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301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Déplacé. La ressource demandée a été déplacée vers une autre URL.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400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Mauvaise requête. La requête est mal formulée.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b="1" dirty="0">
                <a:solidFill>
                  <a:srgbClr val="000037"/>
                </a:solidFill>
                <a:effectLst/>
                <a:latin typeface="Helvetica" pitchFamily="2" charset="0"/>
              </a:rPr>
              <a:t>401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: Non autorisé. L’accès à la ressource est refusé en raison d’informations d’identification invalides.</a:t>
            </a:r>
          </a:p>
          <a:p>
            <a:endParaRPr lang="fr-FR" dirty="0">
              <a:solidFill>
                <a:srgbClr val="000037"/>
              </a:solidFill>
              <a:effectLst/>
              <a:latin typeface="Helvetica" pitchFamily="2" charset="0"/>
            </a:endParaRPr>
          </a:p>
          <a:p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Code HTTP : 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  <a:hlinkClick r:id="rId2"/>
              </a:rPr>
              <a:t>https://developer.mozilla.org/fr/docs/Web/HTTP/Status</a:t>
            </a:r>
            <a:r>
              <a:rPr lang="fr-FR" dirty="0">
                <a:solidFill>
                  <a:srgbClr val="000037"/>
                </a:solidFill>
                <a:effectLst/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79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7CAE5A-BB68-A216-48D4-70D35E722C74}"/>
              </a:ext>
            </a:extLst>
          </p:cNvPr>
          <p:cNvSpPr txBox="1"/>
          <p:nvPr/>
        </p:nvSpPr>
        <p:spPr>
          <a:xfrm>
            <a:off x="620956" y="2136338"/>
            <a:ext cx="60990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/>
              <a:t>Définition : Une application est un programme conçu pour effectuer une tâche spécifique. Elle peut être mobile, web ou desktop.</a:t>
            </a:r>
          </a:p>
          <a:p>
            <a:endParaRPr lang="fr-FR"/>
          </a:p>
          <a:p>
            <a:r>
              <a:rPr lang="fr-FR"/>
              <a:t>Applications mobiles : iOS, Android</a:t>
            </a:r>
          </a:p>
          <a:p>
            <a:endParaRPr lang="fr-FR"/>
          </a:p>
          <a:p>
            <a:r>
              <a:rPr lang="fr-FR"/>
              <a:t>Applications web : accessibles via un navigateur</a:t>
            </a:r>
          </a:p>
          <a:p>
            <a:endParaRPr lang="fr-FR"/>
          </a:p>
          <a:p>
            <a:r>
              <a:rPr lang="fr-FR"/>
              <a:t>Applications desktop : installées sur un ordinateur</a:t>
            </a:r>
            <a:endParaRPr lang="fr-FR" dirty="0"/>
          </a:p>
        </p:txBody>
      </p:sp>
      <p:pic>
        <p:nvPicPr>
          <p:cNvPr id="6" name="Image 5" descr="Une image contenant ordinateur, texte, ordinateur portable, capture d’écran&#10;&#10;Description générée automatiquement">
            <a:extLst>
              <a:ext uri="{FF2B5EF4-FFF2-40B4-BE49-F238E27FC236}">
                <a16:creationId xmlns:a16="http://schemas.microsoft.com/office/drawing/2014/main" id="{89EDA6FE-8365-E2DD-10C1-7CB56C03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0004" y="1873250"/>
            <a:ext cx="5080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0BA5C-5F1F-3CA7-E77E-160F63F2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B3C5784-B6FE-D2FF-5015-20D23D46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la conception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42491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603AE46-B1F4-41B3-383A-FA0E6A71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/>
          <a:lstStyle/>
          <a:p>
            <a:r>
              <a:rPr lang="fr-FR" dirty="0"/>
              <a:t>Les étapes de la conception</a:t>
            </a:r>
          </a:p>
        </p:txBody>
      </p:sp>
    </p:spTree>
    <p:extLst>
      <p:ext uri="{BB962C8B-B14F-4D97-AF65-F5344CB8AC3E}">
        <p14:creationId xmlns:p14="http://schemas.microsoft.com/office/powerpoint/2010/main" val="2711965624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é de Lille - thème institutionnel">
  <a:themeElements>
    <a:clrScheme name="Université de Lille">
      <a:dk1>
        <a:srgbClr val="000000"/>
      </a:dk1>
      <a:lt1>
        <a:srgbClr val="FFFFFF"/>
      </a:lt1>
      <a:dk2>
        <a:srgbClr val="000037"/>
      </a:dk2>
      <a:lt2>
        <a:srgbClr val="FAF0E1"/>
      </a:lt2>
      <a:accent1>
        <a:srgbClr val="5861ED"/>
      </a:accent1>
      <a:accent2>
        <a:srgbClr val="FC535C"/>
      </a:accent2>
      <a:accent3>
        <a:srgbClr val="32A68C"/>
      </a:accent3>
      <a:accent4>
        <a:srgbClr val="FF6941"/>
      </a:accent4>
      <a:accent5>
        <a:srgbClr val="FFB3D2"/>
      </a:accent5>
      <a:accent6>
        <a:srgbClr val="FFD24B"/>
      </a:accent6>
      <a:hlink>
        <a:srgbClr val="79BAFF"/>
      </a:hlink>
      <a:folHlink>
        <a:srgbClr val="89E0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000" dirty="0" smtClean="0">
            <a:solidFill>
              <a:srgbClr val="FAF0E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̀me Power Point - Université de Lille" id="{CFFF5906-DF80-A44C-99B1-77CD26D6D1D1}" vid="{72B11873-E46C-C144-92F8-7C4CC5DA3074}"/>
    </a:ext>
  </a:extLst>
</a:theme>
</file>

<file path=ppt/theme/theme2.xml><?xml version="1.0" encoding="utf-8"?>
<a:theme xmlns:a="http://schemas.openxmlformats.org/drawingml/2006/main" name="Université de Lille - thème événementie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Thème Power Point - Université de Lille</Template>
  <TotalTime>466</TotalTime>
  <Words>864</Words>
  <Application>Microsoft Macintosh PowerPoint</Application>
  <PresentationFormat>Grand écran</PresentationFormat>
  <Paragraphs>126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Helvetica</vt:lpstr>
      <vt:lpstr>Marianne</vt:lpstr>
      <vt:lpstr>Marianne Medium</vt:lpstr>
      <vt:lpstr>Segoe UI Semibold</vt:lpstr>
      <vt:lpstr>Université de Lille - thème institutionnel</vt:lpstr>
      <vt:lpstr>Université de Lille - thème événementiel</vt:lpstr>
      <vt:lpstr>Apprentissage pour le Web </vt:lpstr>
      <vt:lpstr>Objectifs du cours</vt:lpstr>
      <vt:lpstr>Protocole HTTP</vt:lpstr>
      <vt:lpstr>Présentation PowerPoint</vt:lpstr>
      <vt:lpstr>Présentation PowerPoint</vt:lpstr>
      <vt:lpstr>Présentation PowerPoint</vt:lpstr>
      <vt:lpstr>Présentation PowerPoint</vt:lpstr>
      <vt:lpstr>Introduction à la conception d’application</vt:lpstr>
      <vt:lpstr>Les étapes de la conception</vt:lpstr>
      <vt:lpstr>Présentation PowerPoint</vt:lpstr>
      <vt:lpstr>UX/UI Design</vt:lpstr>
      <vt:lpstr>Présentation PowerPoint</vt:lpstr>
      <vt:lpstr>Choix technologiques</vt:lpstr>
      <vt:lpstr>Présentation PowerPoint</vt:lpstr>
      <vt:lpstr>Développement d’applications</vt:lpstr>
      <vt:lpstr>Phases de développement</vt:lpstr>
      <vt:lpstr>Présentation PowerPoint</vt:lpstr>
      <vt:lpstr>Outils de développement</vt:lpstr>
      <vt:lpstr>Présentation PowerPoint</vt:lpstr>
      <vt:lpstr>Cycle de vie d'une application</vt:lpstr>
      <vt:lpstr>Présentation PowerPoint</vt:lpstr>
      <vt:lpstr>Sécurité dans le développement</vt:lpstr>
      <vt:lpstr>Présentation PowerPoint</vt:lpstr>
      <vt:lpstr>Tests</vt:lpstr>
      <vt:lpstr>Présentation PowerPoint</vt:lpstr>
      <vt:lpstr>Déploiement d’applications</vt:lpstr>
      <vt:lpstr>Introduction au déploiement</vt:lpstr>
      <vt:lpstr>Présentation PowerPoint</vt:lpstr>
      <vt:lpstr>Outils de déploiement</vt:lpstr>
      <vt:lpstr>Présentation PowerPoint</vt:lpstr>
      <vt:lpstr>Déploiement sur des plateformes</vt:lpstr>
      <vt:lpstr>Présentation PowerPoint</vt:lpstr>
      <vt:lpstr>Gestion des versions</vt:lpstr>
      <vt:lpstr>Présentation PowerPoint</vt:lpstr>
      <vt:lpstr>Maintenance post-déploiement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Alexandre Jousset</cp:lastModifiedBy>
  <cp:revision>21</cp:revision>
  <dcterms:created xsi:type="dcterms:W3CDTF">2021-12-22T10:13:10Z</dcterms:created>
  <dcterms:modified xsi:type="dcterms:W3CDTF">2024-09-29T15:15:06Z</dcterms:modified>
</cp:coreProperties>
</file>