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39"/>
  </p:notesMasterIdLst>
  <p:sldIdLst>
    <p:sldId id="256" r:id="rId3"/>
    <p:sldId id="257" r:id="rId4"/>
    <p:sldId id="258" r:id="rId5"/>
    <p:sldId id="309" r:id="rId6"/>
    <p:sldId id="291" r:id="rId7"/>
    <p:sldId id="259" r:id="rId8"/>
    <p:sldId id="281" r:id="rId9"/>
    <p:sldId id="283" r:id="rId10"/>
    <p:sldId id="284" r:id="rId11"/>
    <p:sldId id="285" r:id="rId12"/>
    <p:sldId id="286" r:id="rId13"/>
    <p:sldId id="287" r:id="rId14"/>
    <p:sldId id="263" r:id="rId15"/>
    <p:sldId id="288" r:id="rId16"/>
    <p:sldId id="289" r:id="rId17"/>
    <p:sldId id="290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268" r:id="rId34"/>
    <p:sldId id="273" r:id="rId35"/>
    <p:sldId id="307" r:id="rId36"/>
    <p:sldId id="308" r:id="rId37"/>
    <p:sldId id="28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01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3580" y="2264136"/>
            <a:ext cx="772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XMU</a:t>
            </a:r>
            <a:r>
              <a:rPr kumimoji="1"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校园论坛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2588150" y="2967335"/>
            <a:ext cx="745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Dotnet</a:t>
            </a:r>
            <a:r>
              <a:rPr kumimoji="1"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期末大作业展示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227070" y="4012218"/>
            <a:ext cx="5737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404 not found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张浩山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高帆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李嘉龙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向晨</a:t>
            </a: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3D0366-9CC4-4D3E-A7A4-A32024D71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767"/>
            <a:ext cx="12192000" cy="29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2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5CEAA6-4B82-476A-B48E-CFA87065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491"/>
            <a:ext cx="12192000" cy="30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8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3A9D7A-6541-495E-80F5-E621713F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156"/>
            <a:ext cx="12192000" cy="24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7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功能介绍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2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注册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04ABFF-12D1-4861-8994-B485B626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3" y="129000"/>
            <a:ext cx="3771429" cy="6600000"/>
          </a:xfrm>
          <a:prstGeom prst="rect">
            <a:avLst/>
          </a:prstGeom>
        </p:spPr>
      </p:pic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在注册页面需要填写基础的个人信息。当然我们的个人信息远不止这么一点，根据要求的截图还有爱好等，但不在这里修改。这里为了注册页面简介，尽量地少收集数据。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注册中学号、密码、用户名三个是必填字段，其余都为选填。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注册完成之后需要等待管理员审核后才能进行登陆，是不能直接登陆的。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238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登陆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输入学号和密码就可以直接登陆了。当然前提是你有审核通过。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因为没办法连接学校的数据库，所以我们也没办法知道学号的正确性。该系统的学号是可以随便输入的数字。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588074-B5D7-4222-A979-B1815BB8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73" y="0"/>
            <a:ext cx="4000000" cy="6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3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个人页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在看主页之前，我们先看一下个人页。因为主页涉及到状态相关的东西。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个人页会展示你的个人信息。除了前两个卡片为必定展示外，后面的卡片都是有数据才会展示的动态扩缩。例如我们这里的爱好只填写了音乐、爱好两个字段，那就只会展示两个字段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对于管理页面只有管理员才可以看见入口， 并且所有管理操作都是会进行权限校验的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还可以点击退出登陆来退出当前账号。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E06112-1D07-41CB-8385-B9283B4C4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3" y="982397"/>
            <a:ext cx="3293814" cy="56235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0910E8-4CE0-4012-8C69-F7526094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18" y="1062182"/>
            <a:ext cx="3381325" cy="5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3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修改密码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从刚刚的入口进来就可以看见修改密码的界面。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在这里需要填写旧密码才能够修改密码。后端会对旧密码进行校验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52C6A4-DA67-4335-B6C4-D8645EF3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71" y="76619"/>
            <a:ext cx="3923809" cy="6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9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修改个人信息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在修改个人信息的界面，可以修改个人信息，包括展示的字段、头像。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7CA4D3-F36B-4799-A3DC-BB2382CC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3" y="1034473"/>
            <a:ext cx="3418470" cy="5636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02508B-6BC4-4985-A891-B1890038D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3" y="1034473"/>
            <a:ext cx="3274906" cy="56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08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查看关注、粉丝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点击个人主页的关注、粉丝就可以查看自己的关注和粉丝。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点击用户头像可以直接进入查看他人的详情页面。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E6D8F2-8D19-4D2C-861E-0430F763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57" y="1026386"/>
            <a:ext cx="3274906" cy="56441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04CE11-EE1E-4E24-98FC-9D6A9256C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3" y="922455"/>
            <a:ext cx="3388492" cy="576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3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82935" y="2305505"/>
            <a:ext cx="3061161" cy="751139"/>
            <a:chOff x="4123410" y="1826618"/>
            <a:chExt cx="3061161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设计介绍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47906" y="2305505"/>
            <a:ext cx="3061161" cy="751139"/>
            <a:chOff x="4123410" y="1826618"/>
            <a:chExt cx="3061161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功能介绍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82934" y="4064360"/>
            <a:ext cx="3061161" cy="751139"/>
            <a:chOff x="4123410" y="1826618"/>
            <a:chExt cx="3061161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实机展示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47905" y="4064360"/>
            <a:ext cx="3061161" cy="751139"/>
            <a:chOff x="4123410" y="1826618"/>
            <a:chExt cx="3061161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4927756" y="184400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鸣谢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查看他人信息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查看其他人的详情页，可以看见别人的分享的状态。如果非分享的状态是没有办法查看到的。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个人信息默认是折叠的也可以点击查看。然后点击右上角可以关注、取关某人。当然你是没有办法看见其他人的粉丝、关注的。我想没有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app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是允许的。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279141-E1DA-4E47-A2EB-63C6E452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9" y="922454"/>
            <a:ext cx="3419904" cy="57645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390DCF-FE4C-4C0E-AE24-0B7C8EEDE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3" y="922454"/>
            <a:ext cx="3357991" cy="584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0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管理页面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在管理页面可以审核用户和查看所有用户。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当然除了通过审核，你也可以选择拒绝他，只需要点击一个“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X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”就行了。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这里的头像也是可以点击用户详情页的。只要你觉得合理的逻辑，我们基本都实现了。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A78101-1A8D-490E-AB07-0A53ED86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1" y="931977"/>
            <a:ext cx="3487242" cy="58398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402FF7-7614-4226-96BE-5DA9363E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663" y="922455"/>
            <a:ext cx="3341893" cy="57494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CF49B6-4ACD-4C41-A99F-B803B5DB1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964" y="2576334"/>
            <a:ext cx="1409237" cy="14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6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状态页面</a:t>
            </a: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A1BB187D-844C-4100-BA54-3C6D0820758E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接下来让我们回到状态页吧。他是下面你的四个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tab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之一。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在这里你可以看见自己的状态，也可以新增状态。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还可以通过状态右下角的按钮进行状态的编辑和删除。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当然任何状态都是可以点进状态详情页的。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有把锁表示这个状态是不对外展示的，意思是不分享的。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62AC12-6182-413F-8DF8-B4D8966C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04" y="33762"/>
            <a:ext cx="4028571" cy="6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13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状态新增页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598703-DEE8-4F0B-88EC-FE7C2E66F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56" y="0"/>
            <a:ext cx="4208106" cy="6858000"/>
          </a:xfrm>
          <a:prstGeom prst="rect">
            <a:avLst/>
          </a:prstGeom>
        </p:spPr>
      </p:pic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状态新增页，你可以添加一个很长的正文。并且添加一个标题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。来发表状态。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当然标题和正文不能为空。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749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状态修改页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修改页与新增页几乎没有什么不同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8DC83F-148B-4367-996E-9BE30D71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45" y="0"/>
            <a:ext cx="3895238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状态详情页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接下来隆重介绍状态详情页，这个父子评论的结构可耗费了我不少脑细胞。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最上面是标题和正文。当然还有作者。这里的每个头像都是能点进用户详情页的。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还可以看见点赞数。因为这只是一个用户。可以实机展示换个用户来点赞看看，数字会变动。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你还可以点击任何一条评论进行回复。如果是自己的评论右下角还会显示删除的字样。表示是可以删评的。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BB836B-F892-45F4-93AE-D2E9D37C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3" y="1011780"/>
            <a:ext cx="3395266" cy="5685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C44268-5A55-425B-9BFF-7EE7A54D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59" y="1011780"/>
            <a:ext cx="3374275" cy="573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78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主页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接下来就是我们的主页了。这里推荐的就是其他用户发表的分享的状态。设计了一套比较简陋的推荐算法。毕竟推荐算法可是一个天坑来着。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最上面可以进行搜索。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还得说一下，我们基本都是做了分页的，不停地下拉就会不停地刷新的内容。做出了瀑布流的效果。直到把数据库刷完。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1901C3-4B65-4A69-AF9F-EABA378C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9" y="879923"/>
            <a:ext cx="3453169" cy="58629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24C36A-2619-46EE-B42C-C80086CE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858" y="951780"/>
            <a:ext cx="3459955" cy="59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12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搜索可以对状态进行搜索，还可以对用户进行搜索。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这里也是可以点进详情页的，毕竟不然搜索出来做什么的。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73F7C3-B24B-4D93-A52E-68D7B0BE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6" y="975590"/>
            <a:ext cx="3495832" cy="58824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F07B73-485C-43DC-8CBB-2FCD8A1B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858" y="975590"/>
            <a:ext cx="3339979" cy="58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28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相册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接下来就是我们的最后一个板块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——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相册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在这里可以看见你所有的相册，因为用户最多创建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20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个相册，这是唯一一个我们没有做分页的</a:t>
            </a:r>
            <a:r>
              <a:rPr lang="en-US" altLang="zh-CN" sz="1600" b="1" dirty="0" err="1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selectAll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。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5F949-C191-45CA-82BF-7E2471F5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73" y="119476"/>
            <a:ext cx="3857143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54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新建相册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新建相册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相册名必填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C64127-0CD3-415B-9707-E01323A1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84" y="0"/>
            <a:ext cx="3809524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8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设计介绍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AE6F16F3-66DE-46BF-AF9B-F3251224DC2C}"/>
              </a:ext>
            </a:extLst>
          </p:cNvPr>
          <p:cNvSpPr txBox="1"/>
          <p:nvPr/>
        </p:nvSpPr>
        <p:spPr>
          <a:xfrm>
            <a:off x="4673747" y="3433102"/>
            <a:ext cx="6779341" cy="76917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所有详细设计内容均在我们的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github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仓库：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https://github.com/Moyulingjiu/Dotnet-Forum/tree/main/doc</a:t>
            </a:r>
          </a:p>
        </p:txBody>
      </p: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修改相册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30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修改相册与新增相册几乎一样。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9E5A0A-9EB2-4EBC-A142-0672A78F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37" y="0"/>
            <a:ext cx="3857143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4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2BB2B86-82A8-4A5E-AA09-86A42C0CE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相册详情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59A579-B778-4E8D-9EEB-5A9336D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664FA589-AAE0-41D1-B600-61A087801873}"/>
              </a:ext>
            </a:extLst>
          </p:cNvPr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在这里可以上传图片与删除图片。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41D1FB-EE68-4D86-8956-CC4F979E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0" y="0"/>
            <a:ext cx="3733333" cy="6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1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实机展示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807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鸣谢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808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95A1-AB6B-46CF-BE13-CFDF7FB2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A8F1-65B7-4168-9E5A-D348FEC2CD71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E11D6E-3218-4E24-AFC0-F9E77314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48727" cy="5417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3C08DB-1F4A-4232-AC57-AD15775F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727" y="0"/>
            <a:ext cx="5606473" cy="5417950"/>
          </a:xfrm>
          <a:prstGeom prst="rect">
            <a:avLst/>
          </a:prstGeom>
        </p:spPr>
      </p:pic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12A64C2F-DCC2-4031-B8AB-073277839699}"/>
              </a:ext>
            </a:extLst>
          </p:cNvPr>
          <p:cNvSpPr txBox="1"/>
          <p:nvPr/>
        </p:nvSpPr>
        <p:spPr>
          <a:xfrm>
            <a:off x="10169236" y="311311"/>
            <a:ext cx="1825988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从初始化项目到最后一个细节优化的提交。整整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208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个提交。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感谢所有组员的努力，因为我自认为一些地方要求还是蛮严格的。大家还是把这个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APP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搞出来了。虽然仍然有部分瑕疵，但感觉已经算是不错了。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E062F6-2F63-403A-B815-82B79EA62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272" y="1032920"/>
            <a:ext cx="2780952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00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BD9A8-17B0-451A-BAE0-792B11D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A8F1-65B7-4168-9E5A-D348FEC2CD71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3E2562-C05A-4553-B088-45678CDA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11" y="1444683"/>
            <a:ext cx="4666667" cy="32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450DB7-FE47-4172-A641-9FFEAB7B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028" y="1444683"/>
            <a:ext cx="5206427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22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5" name="椭圆 4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自由: 形状 27"/>
          <p:cNvSpPr/>
          <p:nvPr/>
        </p:nvSpPr>
        <p:spPr>
          <a:xfrm rot="13500000">
            <a:off x="6068577" y="783410"/>
            <a:ext cx="293901" cy="293901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空心弧 2"/>
          <p:cNvSpPr/>
          <p:nvPr/>
        </p:nvSpPr>
        <p:spPr>
          <a:xfrm rot="7086271">
            <a:off x="6496050" y="2687637"/>
            <a:ext cx="1482725" cy="1482725"/>
          </a:xfrm>
          <a:custGeom>
            <a:avLst/>
            <a:gdLst/>
            <a:ahLst/>
            <a:cxnLst>
              <a:cxn ang="0">
                <a:pos x="719254" y="1482395"/>
              </a:cxn>
              <a:cxn ang="0">
                <a:pos x="18905" y="907716"/>
              </a:cxn>
              <a:cxn ang="0">
                <a:pos x="397400" y="84620"/>
              </a:cxn>
              <a:cxn ang="0">
                <a:pos x="1289534" y="242235"/>
              </a:cxn>
              <a:cxn ang="0">
                <a:pos x="1363085" y="1145194"/>
              </a:cxn>
              <a:cxn ang="0">
                <a:pos x="1349991" y="1136690"/>
              </a:cxn>
              <a:cxn ang="0">
                <a:pos x="1277989" y="252748"/>
              </a:cxn>
              <a:cxn ang="0">
                <a:pos x="404645" y="98453"/>
              </a:cxn>
              <a:cxn ang="0">
                <a:pos x="34121" y="904213"/>
              </a:cxn>
              <a:cxn ang="0">
                <a:pos x="719720" y="1466788"/>
              </a:cxn>
              <a:cxn ang="0">
                <a:pos x="719254" y="1482395"/>
              </a:cxn>
            </a:cxnLst>
            <a:rect l="0" t="0" r="0" b="0"/>
            <a:pathLst>
              <a:path w="1482725" h="1482725">
                <a:moveTo>
                  <a:pt x="719254" y="1482395"/>
                </a:moveTo>
                <a:cubicBezTo>
                  <a:pt x="382299" y="1472342"/>
                  <a:pt x="94548" y="1236225"/>
                  <a:pt x="18905" y="907716"/>
                </a:cubicBezTo>
                <a:cubicBezTo>
                  <a:pt x="-56738" y="579208"/>
                  <a:pt x="98774" y="241023"/>
                  <a:pt x="397400" y="84620"/>
                </a:cubicBezTo>
                <a:cubicBezTo>
                  <a:pt x="696026" y="-71783"/>
                  <a:pt x="1062576" y="-7024"/>
                  <a:pt x="1289534" y="242235"/>
                </a:cubicBezTo>
                <a:cubicBezTo>
                  <a:pt x="1516492" y="491494"/>
                  <a:pt x="1546711" y="862491"/>
                  <a:pt x="1363085" y="1145194"/>
                </a:cubicBezTo>
                <a:lnTo>
                  <a:pt x="1349991" y="1136690"/>
                </a:lnTo>
                <a:cubicBezTo>
                  <a:pt x="1529750" y="859941"/>
                  <a:pt x="1500167" y="496757"/>
                  <a:pt x="1277989" y="252748"/>
                </a:cubicBezTo>
                <a:cubicBezTo>
                  <a:pt x="1055811" y="8739"/>
                  <a:pt x="696982" y="-54656"/>
                  <a:pt x="404645" y="98453"/>
                </a:cubicBezTo>
                <a:cubicBezTo>
                  <a:pt x="112308" y="251562"/>
                  <a:pt x="-39929" y="582624"/>
                  <a:pt x="34121" y="904213"/>
                </a:cubicBezTo>
                <a:cubicBezTo>
                  <a:pt x="108171" y="1225803"/>
                  <a:pt x="389862" y="1456947"/>
                  <a:pt x="719720" y="1466788"/>
                </a:cubicBezTo>
                <a:cubicBezTo>
                  <a:pt x="719565" y="1471990"/>
                  <a:pt x="719409" y="1477193"/>
                  <a:pt x="719254" y="1482395"/>
                </a:cubicBezTo>
                <a:close/>
              </a:path>
            </a:pathLst>
          </a:custGeom>
          <a:solidFill>
            <a:schemeClr val="bg1"/>
          </a:solidFill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863" y="3773487"/>
            <a:ext cx="2192337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谢谢聆听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32480" y="3726731"/>
            <a:ext cx="5127040" cy="461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 eaLnBrk="1" hangingPunct="1"/>
            <a:r>
              <a:rPr lang="en-US" altLang="zh-CN" sz="2400" dirty="0">
                <a:solidFill>
                  <a:schemeClr val="accent2"/>
                </a:solidFill>
                <a:cs typeface="+mn-ea"/>
                <a:sym typeface="+mn-lt"/>
              </a:rPr>
              <a:t>THANKS FOR YOUR WATCHING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64510" y="2669605"/>
            <a:ext cx="52629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hangingPunct="1"/>
            <a:r>
              <a:rPr lang="zh-CN" altLang="en-US" sz="6600" dirty="0">
                <a:solidFill>
                  <a:srgbClr val="F23B48"/>
                </a:solidFill>
                <a:cs typeface="+mn-ea"/>
                <a:sym typeface="+mn-lt"/>
              </a:rPr>
              <a:t>谢谢您的观看</a:t>
            </a:r>
            <a:endParaRPr lang="en-US" altLang="zh-CN" sz="6600" dirty="0">
              <a:solidFill>
                <a:srgbClr val="F23B48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9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3"/>
          <p:cNvSpPr txBox="1"/>
          <p:nvPr/>
        </p:nvSpPr>
        <p:spPr>
          <a:xfrm>
            <a:off x="1240145" y="2067791"/>
            <a:ext cx="9711710" cy="272241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张浩山：前端，负责登陆、注册、状态分享、状态详细、新鲜事界面，整体前端界面的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UI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修改，还负责组织全组工作，数据库设计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zh-CN" altLang="en-US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向晨：前端，负责管理员、个人主页修改、相册概览、相册界面、搜索界面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zh-CN" altLang="en-US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李嘉龙：后端，负责相册、图片与文件管理部分的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API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，以及验收报告的撰写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lang="zh-CN" altLang="en-US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高帆：后端，负责用户、状态、点赞、评论、关注部分的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API</a:t>
            </a: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111315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3"/>
          <p:cNvSpPr txBox="1"/>
          <p:nvPr/>
        </p:nvSpPr>
        <p:spPr>
          <a:xfrm>
            <a:off x="2727791" y="4495857"/>
            <a:ext cx="6303492" cy="210589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前端框架：</a:t>
            </a:r>
            <a:r>
              <a:rPr lang="en-US" altLang="zh-CN" sz="1600" b="1" dirty="0" err="1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uni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 app</a:t>
            </a:r>
          </a:p>
          <a:p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后端框架：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.net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web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api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数据库：</a:t>
            </a:r>
            <a:r>
              <a:rPr lang="en-US" altLang="zh-CN" sz="1600" b="1" dirty="0" err="1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mysql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UI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设计：马卡龙配色、中国色、阿里巴巴矢量图、</a:t>
            </a:r>
            <a:r>
              <a:rPr lang="en-US" altLang="zh-CN" sz="1600" b="1" dirty="0" err="1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webgradients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页面设计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5F4B43-965D-4A9C-8401-F8EB0078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9" y="1754544"/>
            <a:ext cx="2783439" cy="21058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46EC2E-0C31-4E8A-9C4D-25D90CCD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4" y="1158102"/>
            <a:ext cx="3187726" cy="2702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28BE2B-8D8F-4BD9-A530-DF0A7BD4F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345" y="1923050"/>
            <a:ext cx="3542397" cy="19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3"/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我们按照功能将页面分为了以下几个大的部分：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主页（新鲜事推荐、搜索入口）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相册（相册有关的功能）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状态（编辑个人的状态）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个人（查看个人信息）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注册</a:t>
            </a:r>
            <a:r>
              <a:rPr lang="en-US" altLang="zh-CN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/</a:t>
            </a: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登陆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然后以及部分辅助页面，包括但不限于：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状态详情页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评论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查看他人主页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管理员页面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lt"/>
                <a:cs typeface="+mn-ea"/>
                <a:sym typeface="+mn-lt"/>
              </a:rPr>
              <a:t>搜索页面</a:t>
            </a:r>
            <a:endParaRPr lang="en-US" altLang="zh-CN" sz="1600" b="1" dirty="0">
              <a:solidFill>
                <a:schemeClr val="accent2"/>
              </a:solidFill>
              <a:latin typeface="+mn-lt"/>
              <a:cs typeface="+mn-ea"/>
              <a:sym typeface="+mn-lt"/>
            </a:endParaRPr>
          </a:p>
          <a:p>
            <a:pPr marL="0" lvl="0" indent="0">
              <a:buNone/>
            </a:pPr>
            <a:endParaRPr kumimoji="0" lang="en-AU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页面设计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F02B950-E5F9-44E9-B7E0-F625D8F9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29" y="0"/>
            <a:ext cx="4622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33"/>
          <p:cNvSpPr txBox="1"/>
          <p:nvPr/>
        </p:nvSpPr>
        <p:spPr>
          <a:xfrm>
            <a:off x="7276095" y="782366"/>
            <a:ext cx="4663711" cy="45562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主要分为了如左图的表。因为内容都可以在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github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找到并且比较中规中矩，按照阿里规约设计的，所以在此不做赘述。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latin typeface="+mn-lt"/>
                <a:cs typeface="+mn-ea"/>
                <a:sym typeface="+mn-lt"/>
              </a:rPr>
              <a:t>数据库设计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FA234E-654D-4B6B-8A07-3E5C2BBF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80" y="922455"/>
            <a:ext cx="5628571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67C9A-270F-40CF-88AA-B9079959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82" y="0"/>
            <a:ext cx="10118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3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FA30C3-0708-4373-8531-AF1960EB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211"/>
            <a:ext cx="12192000" cy="53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0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79</TotalTime>
  <Words>1285</Words>
  <Application>Microsoft Office PowerPoint</Application>
  <PresentationFormat>宽屏</PresentationFormat>
  <Paragraphs>162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微软雅黑</vt:lpstr>
      <vt:lpstr>Arial</vt:lpstr>
      <vt:lpstr>Calibri</vt:lpstr>
      <vt:lpstr>Lato</vt:lpstr>
      <vt:lpstr>Raleway</vt:lpstr>
      <vt:lpstr>Office Theme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wavi freka</cp:lastModifiedBy>
  <cp:revision>30</cp:revision>
  <dcterms:created xsi:type="dcterms:W3CDTF">2017-02-13T15:17:59Z</dcterms:created>
  <dcterms:modified xsi:type="dcterms:W3CDTF">2021-12-23T06:39:16Z</dcterms:modified>
</cp:coreProperties>
</file>