
<file path=[Content_Types].xml><?xml version="1.0" encoding="utf-8"?>
<Types xmlns="http://schemas.openxmlformats.org/package/2006/content-types"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9"/>
    <p:restoredTop sz="94674"/>
  </p:normalViewPr>
  <p:slideViewPr>
    <p:cSldViewPr snapToGrid="0" snapToObjects="1">
      <p:cViewPr varScale="1">
        <p:scale>
          <a:sx n="98" d="100"/>
          <a:sy n="98" d="100"/>
        </p:scale>
        <p:origin x="33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13506-4221-9E40-8CBA-378949FBFD68}" type="datetimeFigureOut">
              <a:rPr lang="en-US" smtClean="0"/>
              <a:t>6/6/20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4F12F-9594-8B45-86B5-841DC6CE4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47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13506-4221-9E40-8CBA-378949FBFD68}" type="datetimeFigureOut">
              <a:rPr lang="en-US" smtClean="0"/>
              <a:t>6/6/20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4F12F-9594-8B45-86B5-841DC6CE4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364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13506-4221-9E40-8CBA-378949FBFD68}" type="datetimeFigureOut">
              <a:rPr lang="en-US" smtClean="0"/>
              <a:t>6/6/20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4F12F-9594-8B45-86B5-841DC6CE4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53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13506-4221-9E40-8CBA-378949FBFD68}" type="datetimeFigureOut">
              <a:rPr lang="en-US" smtClean="0"/>
              <a:t>6/6/20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4F12F-9594-8B45-86B5-841DC6CE4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18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13506-4221-9E40-8CBA-378949FBFD68}" type="datetimeFigureOut">
              <a:rPr lang="en-US" smtClean="0"/>
              <a:t>6/6/20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4F12F-9594-8B45-86B5-841DC6CE4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2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13506-4221-9E40-8CBA-378949FBFD68}" type="datetimeFigureOut">
              <a:rPr lang="en-US" smtClean="0"/>
              <a:t>6/6/20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4F12F-9594-8B45-86B5-841DC6CE4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634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13506-4221-9E40-8CBA-378949FBFD68}" type="datetimeFigureOut">
              <a:rPr lang="en-US" smtClean="0"/>
              <a:t>6/6/20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4F12F-9594-8B45-86B5-841DC6CE4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073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13506-4221-9E40-8CBA-378949FBFD68}" type="datetimeFigureOut">
              <a:rPr lang="en-US" smtClean="0"/>
              <a:t>6/6/20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4F12F-9594-8B45-86B5-841DC6CE4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197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13506-4221-9E40-8CBA-378949FBFD68}" type="datetimeFigureOut">
              <a:rPr lang="en-US" smtClean="0"/>
              <a:t>6/6/20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4F12F-9594-8B45-86B5-841DC6CE4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89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13506-4221-9E40-8CBA-378949FBFD68}" type="datetimeFigureOut">
              <a:rPr lang="en-US" smtClean="0"/>
              <a:t>6/6/20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4F12F-9594-8B45-86B5-841DC6CE4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93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13506-4221-9E40-8CBA-378949FBFD68}" type="datetimeFigureOut">
              <a:rPr lang="en-US" smtClean="0"/>
              <a:t>6/6/20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4F12F-9594-8B45-86B5-841DC6CE4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58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13506-4221-9E40-8CBA-378949FBFD68}" type="datetimeFigureOut">
              <a:rPr lang="en-US" smtClean="0"/>
              <a:t>6/6/20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4F12F-9594-8B45-86B5-841DC6CE4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22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f"/><Relationship Id="rId13" Type="http://schemas.openxmlformats.org/officeDocument/2006/relationships/image" Target="../media/image12.tiff"/><Relationship Id="rId3" Type="http://schemas.openxmlformats.org/officeDocument/2006/relationships/image" Target="../media/image2.tiff"/><Relationship Id="rId7" Type="http://schemas.openxmlformats.org/officeDocument/2006/relationships/image" Target="../media/image6.tiff"/><Relationship Id="rId12" Type="http://schemas.openxmlformats.org/officeDocument/2006/relationships/image" Target="../media/image11.tiff"/><Relationship Id="rId2" Type="http://schemas.openxmlformats.org/officeDocument/2006/relationships/image" Target="../media/image1.tiff"/><Relationship Id="rId16" Type="http://schemas.openxmlformats.org/officeDocument/2006/relationships/image" Target="../media/image15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tiff"/><Relationship Id="rId11" Type="http://schemas.openxmlformats.org/officeDocument/2006/relationships/image" Target="../media/image10.tiff"/><Relationship Id="rId5" Type="http://schemas.openxmlformats.org/officeDocument/2006/relationships/image" Target="../media/image4.tiff"/><Relationship Id="rId15" Type="http://schemas.openxmlformats.org/officeDocument/2006/relationships/image" Target="../media/image14.tiff"/><Relationship Id="rId10" Type="http://schemas.openxmlformats.org/officeDocument/2006/relationships/image" Target="../media/image9.tiff"/><Relationship Id="rId4" Type="http://schemas.openxmlformats.org/officeDocument/2006/relationships/image" Target="../media/image3.tiff"/><Relationship Id="rId9" Type="http://schemas.openxmlformats.org/officeDocument/2006/relationships/image" Target="../media/image8.tiff"/><Relationship Id="rId14" Type="http://schemas.openxmlformats.org/officeDocument/2006/relationships/image" Target="../media/image13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iff"/><Relationship Id="rId2" Type="http://schemas.openxmlformats.org/officeDocument/2006/relationships/image" Target="../media/image16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50C1AA6-1078-F14C-8222-8FEC89712A4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459" y="626516"/>
            <a:ext cx="1760513" cy="14853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6B3E29-9AA3-B04E-B193-D56672F79E0C}"/>
              </a:ext>
            </a:extLst>
          </p:cNvPr>
          <p:cNvSpPr txBox="1"/>
          <p:nvPr/>
        </p:nvSpPr>
        <p:spPr>
          <a:xfrm>
            <a:off x="875211" y="313509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∆r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BEADB5-539F-4F49-859D-3D62C34963A7}"/>
              </a:ext>
            </a:extLst>
          </p:cNvPr>
          <p:cNvSpPr txBox="1"/>
          <p:nvPr/>
        </p:nvSpPr>
        <p:spPr>
          <a:xfrm>
            <a:off x="3179893" y="326572"/>
            <a:ext cx="498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62CCFE-D8FA-BA43-B3D0-E50AE94A4C98}"/>
              </a:ext>
            </a:extLst>
          </p:cNvPr>
          <p:cNvSpPr txBox="1"/>
          <p:nvPr/>
        </p:nvSpPr>
        <p:spPr>
          <a:xfrm>
            <a:off x="5495108" y="313509"/>
            <a:ext cx="716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∆AGB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B23EC0-03D1-7E48-8BED-3A5F337D1A6C}"/>
              </a:ext>
            </a:extLst>
          </p:cNvPr>
          <p:cNvSpPr txBox="1"/>
          <p:nvPr/>
        </p:nvSpPr>
        <p:spPr>
          <a:xfrm rot="16200000">
            <a:off x="-48627" y="1184507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BCI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F2FCFF-BF38-8A49-BD5C-EC17C7A9635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93428" y="722030"/>
            <a:ext cx="2572929" cy="14853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0BF0E33-0BA3-1E44-923A-93B56C6B2E24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54591" y="824011"/>
            <a:ext cx="2572929" cy="13833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1130870-F0BD-D94C-8CDD-0E85AA23C736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2059" y="4113287"/>
            <a:ext cx="2046213" cy="16116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427596C-0ACF-8146-86B2-B274B7EEB9B3}"/>
              </a:ext>
            </a:extLst>
          </p:cNvPr>
          <p:cNvSpPr txBox="1"/>
          <p:nvPr/>
        </p:nvSpPr>
        <p:spPr>
          <a:xfrm rot="16200000">
            <a:off x="-475460" y="4621199"/>
            <a:ext cx="1206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Lilly Dickey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48AE609-43E2-DD4E-BE31-746D7C99137A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6352" y="4292646"/>
            <a:ext cx="2420897" cy="144117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D711ADC-D7D9-A348-8F7A-3F6DCB0389E9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89729" y="4030110"/>
            <a:ext cx="2203597" cy="177795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C9E31B7-B964-754B-9182-1E30BD11386F}"/>
              </a:ext>
            </a:extLst>
          </p:cNvPr>
          <p:cNvSpPr txBox="1"/>
          <p:nvPr/>
        </p:nvSpPr>
        <p:spPr>
          <a:xfrm rot="16200000">
            <a:off x="-187398" y="2758837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SCBI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74535F9-C0B5-7045-82B5-C8915B6709CB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89729" y="2176424"/>
            <a:ext cx="2198466" cy="172193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1453BD3-3472-404A-ADC2-F3F62663B8B5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3017" y="2137018"/>
            <a:ext cx="2105587" cy="194534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353306D-3453-CD43-8CFC-06199543DB30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765" y="2111830"/>
            <a:ext cx="2105587" cy="191828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87586AE-D088-EA46-B75D-14862B679EE0}"/>
              </a:ext>
            </a:extLst>
          </p:cNvPr>
          <p:cNvSpPr txBox="1"/>
          <p:nvPr/>
        </p:nvSpPr>
        <p:spPr>
          <a:xfrm rot="16200000">
            <a:off x="-186300" y="6640388"/>
            <a:ext cx="655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Zofin</a:t>
            </a:r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0AC7E6D-418F-374A-BFD0-BD48AE38EF48}"/>
              </a:ext>
            </a:extLst>
          </p:cNvPr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68481" y="5840348"/>
            <a:ext cx="2116014" cy="194392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BAF2F2C-DE62-C84F-BAB0-8AEEDF18D238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18599" y="5962281"/>
            <a:ext cx="2018305" cy="182199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4D2A51A-CE8D-A445-A77B-B0D690B02DED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737" y="5840348"/>
            <a:ext cx="2213557" cy="203889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8B18934-96EE-A247-B7AA-050E52E16EAC}"/>
              </a:ext>
            </a:extLst>
          </p:cNvPr>
          <p:cNvSpPr txBox="1"/>
          <p:nvPr/>
        </p:nvSpPr>
        <p:spPr>
          <a:xfrm rot="16200000">
            <a:off x="-253701" y="7882461"/>
            <a:ext cx="762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Scotty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BC168DE-4B5E-7844-BBD5-26A60E6D51A4}"/>
              </a:ext>
            </a:extLst>
          </p:cNvPr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3185" y="7293928"/>
            <a:ext cx="1826459" cy="166521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4A9B74E-F3A0-1C4A-A4D6-43B86016BB05}"/>
              </a:ext>
            </a:extLst>
          </p:cNvPr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1588" y="7293928"/>
            <a:ext cx="2009879" cy="185007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BB2EBF8-18BD-7848-ADA2-A3F3550EABE8}"/>
              </a:ext>
            </a:extLst>
          </p:cNvPr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0990" y="7401461"/>
            <a:ext cx="2074739" cy="174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680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16B3E29-9AA3-B04E-B193-D56672F79E0C}"/>
              </a:ext>
            </a:extLst>
          </p:cNvPr>
          <p:cNvSpPr txBox="1"/>
          <p:nvPr/>
        </p:nvSpPr>
        <p:spPr>
          <a:xfrm>
            <a:off x="875211" y="313509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∆r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BEADB5-539F-4F49-859D-3D62C34963A7}"/>
              </a:ext>
            </a:extLst>
          </p:cNvPr>
          <p:cNvSpPr txBox="1"/>
          <p:nvPr/>
        </p:nvSpPr>
        <p:spPr>
          <a:xfrm>
            <a:off x="3179893" y="326572"/>
            <a:ext cx="498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62CCFE-D8FA-BA43-B3D0-E50AE94A4C98}"/>
              </a:ext>
            </a:extLst>
          </p:cNvPr>
          <p:cNvSpPr txBox="1"/>
          <p:nvPr/>
        </p:nvSpPr>
        <p:spPr>
          <a:xfrm>
            <a:off x="5495108" y="313509"/>
            <a:ext cx="716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∆AGB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E542209-C0CE-8344-8B2F-86E069FE588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7482" y="1178161"/>
            <a:ext cx="2290518" cy="188105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6C72C63-D087-CC41-B1A3-E86BCBA4BF62}"/>
              </a:ext>
            </a:extLst>
          </p:cNvPr>
          <p:cNvSpPr txBox="1"/>
          <p:nvPr/>
        </p:nvSpPr>
        <p:spPr>
          <a:xfrm rot="16200000">
            <a:off x="-250878" y="1885230"/>
            <a:ext cx="932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Harvard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F7BC56F-1590-EE46-87E4-905D4CB1D70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34030" y="1062502"/>
            <a:ext cx="2645412" cy="201821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D6BAC7D-F627-9B4A-8413-F0328F787CD0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9602" y="1254033"/>
            <a:ext cx="2022166" cy="183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939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</TotalTime>
  <Words>17</Words>
  <Application>Microsoft Macintosh PowerPoint</Application>
  <PresentationFormat>Letter Paper (8.5x11 in)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Teixeira, Kristina A.</dc:creator>
  <cp:lastModifiedBy>Teixeira, Kristina A.</cp:lastModifiedBy>
  <cp:revision>9</cp:revision>
  <dcterms:created xsi:type="dcterms:W3CDTF">2020-06-06T11:07:27Z</dcterms:created>
  <dcterms:modified xsi:type="dcterms:W3CDTF">2020-06-06T12:59:08Z</dcterms:modified>
</cp:coreProperties>
</file>