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/>
    <p:restoredTop sz="94694"/>
  </p:normalViewPr>
  <p:slideViewPr>
    <p:cSldViewPr snapToGrid="0" snapToObjects="1">
      <p:cViewPr>
        <p:scale>
          <a:sx n="135" d="100"/>
          <a:sy n="135" d="100"/>
        </p:scale>
        <p:origin x="233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5402-B2D4-AF48-9284-8FD064B6E26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C72C-182E-4D4A-8A75-D61D1B1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AC72C-182E-4D4A-8A75-D61D1B14A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833B-5180-444D-893E-57F1CEBFA0E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8FD6-1745-7240-8DC4-1CBC14BD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9C9B684-7F6D-4465-B33A-1B08B094F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7" t="3731" r="4676" b="7911"/>
          <a:stretch/>
        </p:blipFill>
        <p:spPr>
          <a:xfrm>
            <a:off x="982999" y="635260"/>
            <a:ext cx="2887252" cy="6236208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6A0BFB-92C3-4433-B8EA-3788BF295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6" t="3836" r="4049" b="8060"/>
          <a:stretch/>
        </p:blipFill>
        <p:spPr>
          <a:xfrm>
            <a:off x="3427793" y="639832"/>
            <a:ext cx="2944252" cy="6227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542560" y="350687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63401" y="3606333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79629" y="1095373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1192383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1045622" y="7630291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25151" y="35068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8908-AE1B-F34F-B971-7020472B798E}"/>
              </a:ext>
            </a:extLst>
          </p:cNvPr>
          <p:cNvSpPr txBox="1"/>
          <p:nvPr/>
        </p:nvSpPr>
        <p:spPr>
          <a:xfrm rot="16200000">
            <a:off x="532282" y="1621653"/>
            <a:ext cx="63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SCBI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1BDD9-33F5-E74E-86C7-253F14699E3B}"/>
              </a:ext>
            </a:extLst>
          </p:cNvPr>
          <p:cNvSpPr txBox="1"/>
          <p:nvPr/>
        </p:nvSpPr>
        <p:spPr>
          <a:xfrm rot="16200000">
            <a:off x="670795" y="5263415"/>
            <a:ext cx="361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23185-13B3-1E4B-B05D-E9B169F0DB52}"/>
              </a:ext>
            </a:extLst>
          </p:cNvPr>
          <p:cNvSpPr/>
          <p:nvPr/>
        </p:nvSpPr>
        <p:spPr>
          <a:xfrm>
            <a:off x="1215256" y="5350300"/>
            <a:ext cx="1988516" cy="52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itchFamily="2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9737E2-BFFF-5744-86DF-2C59964EE65F}"/>
              </a:ext>
            </a:extLst>
          </p:cNvPr>
          <p:cNvCxnSpPr>
            <a:cxnSpLocks/>
          </p:cNvCxnSpPr>
          <p:nvPr/>
        </p:nvCxnSpPr>
        <p:spPr>
          <a:xfrm>
            <a:off x="941399" y="5350300"/>
            <a:ext cx="0" cy="52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2C4D2-5726-1346-A44C-E94545B3BFC9}"/>
              </a:ext>
            </a:extLst>
          </p:cNvPr>
          <p:cNvGrpSpPr/>
          <p:nvPr/>
        </p:nvGrpSpPr>
        <p:grpSpPr>
          <a:xfrm>
            <a:off x="5730035" y="6186454"/>
            <a:ext cx="912787" cy="680442"/>
            <a:chOff x="5922424" y="6188740"/>
            <a:chExt cx="912787" cy="6804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99592-9803-6747-A3BB-399D23EC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B757-D8A9-4B35-8645-BEA6F05100E7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2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960B18-C375-1844-B59E-B66AAF22394A}"/>
              </a:ext>
            </a:extLst>
          </p:cNvPr>
          <p:cNvSpPr txBox="1"/>
          <p:nvPr/>
        </p:nvSpPr>
        <p:spPr>
          <a:xfrm>
            <a:off x="3299740" y="355596"/>
            <a:ext cx="22384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Diffuse porous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1FE7-9723-CD46-9B89-7050774C27C9}"/>
              </a:ext>
            </a:extLst>
          </p:cNvPr>
          <p:cNvSpPr txBox="1"/>
          <p:nvPr/>
        </p:nvSpPr>
        <p:spPr>
          <a:xfrm rot="16200000">
            <a:off x="63401" y="3606333"/>
            <a:ext cx="140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itchFamily="2" charset="0"/>
              </a:rPr>
              <a:t>Chronology number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1B13D42-2553-8148-87B1-32BA355FB23F}"/>
              </a:ext>
            </a:extLst>
          </p:cNvPr>
          <p:cNvSpPr/>
          <p:nvPr/>
        </p:nvSpPr>
        <p:spPr>
          <a:xfrm rot="10800000">
            <a:off x="279629" y="1095373"/>
            <a:ext cx="362618" cy="5495925"/>
          </a:xfrm>
          <a:prstGeom prst="downArrow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April </a:t>
            </a:r>
            <a:r>
              <a:rPr lang="en-US" sz="1000" i="1" dirty="0">
                <a:solidFill>
                  <a:schemeClr val="bg1"/>
                </a:solidFill>
                <a:latin typeface="Helvetica" pitchFamily="2" charset="0"/>
              </a:rPr>
              <a:t>T</a:t>
            </a:r>
            <a:r>
              <a:rPr lang="en-US" sz="1000" baseline="-25000" dirty="0">
                <a:solidFill>
                  <a:schemeClr val="bg1"/>
                </a:solidFill>
                <a:latin typeface="Helvetica" pitchFamily="2" charset="0"/>
              </a:rPr>
              <a:t>max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0C768-21DB-D44F-AEAE-24F169336050}"/>
              </a:ext>
            </a:extLst>
          </p:cNvPr>
          <p:cNvSpPr txBox="1"/>
          <p:nvPr/>
        </p:nvSpPr>
        <p:spPr>
          <a:xfrm>
            <a:off x="1055356" y="1192383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F3C2C-0438-704F-8115-C4DD961551A2}"/>
              </a:ext>
            </a:extLst>
          </p:cNvPr>
          <p:cNvSpPr txBox="1"/>
          <p:nvPr/>
        </p:nvSpPr>
        <p:spPr>
          <a:xfrm>
            <a:off x="1045622" y="7630291"/>
            <a:ext cx="27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4A473-9ED4-A64B-A417-3BC1BA03E003}"/>
              </a:ext>
            </a:extLst>
          </p:cNvPr>
          <p:cNvSpPr txBox="1"/>
          <p:nvPr/>
        </p:nvSpPr>
        <p:spPr>
          <a:xfrm>
            <a:off x="1225151" y="350687"/>
            <a:ext cx="18313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Ring porous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9C1C99C1-1886-4AE9-8944-1D8696B4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4" t="3605" r="4302" b="8256"/>
          <a:stretch/>
        </p:blipFill>
        <p:spPr>
          <a:xfrm>
            <a:off x="966348" y="558376"/>
            <a:ext cx="2894040" cy="6144768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2F46B6-B327-4284-B472-0ADF5F798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48" t="3122" r="5494" b="8176"/>
          <a:stretch/>
        </p:blipFill>
        <p:spPr>
          <a:xfrm>
            <a:off x="3313165" y="534897"/>
            <a:ext cx="2852628" cy="61447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D9C81-2CDC-0845-8F78-2B540C874A74}"/>
              </a:ext>
            </a:extLst>
          </p:cNvPr>
          <p:cNvGrpSpPr/>
          <p:nvPr/>
        </p:nvGrpSpPr>
        <p:grpSpPr>
          <a:xfrm>
            <a:off x="5630547" y="6022702"/>
            <a:ext cx="912787" cy="680442"/>
            <a:chOff x="5922424" y="6188740"/>
            <a:chExt cx="912787" cy="6804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A9B20-B9BE-C048-85BC-4D6865AE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2424" y="6188740"/>
              <a:ext cx="912787" cy="6804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E4E81-4536-F24B-86D6-24D3C0A52C4B}"/>
                </a:ext>
              </a:extLst>
            </p:cNvPr>
            <p:cNvSpPr/>
            <p:nvPr/>
          </p:nvSpPr>
          <p:spPr>
            <a:xfrm>
              <a:off x="6172419" y="6490907"/>
              <a:ext cx="129989" cy="121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6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26</Words>
  <Application>Microsoft Macintosh PowerPoint</Application>
  <PresentationFormat>Letter Paper (8.5x11 in)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20</cp:revision>
  <dcterms:created xsi:type="dcterms:W3CDTF">2021-04-16T13:12:09Z</dcterms:created>
  <dcterms:modified xsi:type="dcterms:W3CDTF">2021-09-17T13:29:48Z</dcterms:modified>
</cp:coreProperties>
</file>