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694"/>
  </p:normalViewPr>
  <p:slideViewPr>
    <p:cSldViewPr snapToGrid="0" snapToObjects="1">
      <p:cViewPr>
        <p:scale>
          <a:sx n="119" d="100"/>
          <a:sy n="119" d="100"/>
        </p:scale>
        <p:origin x="2696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C42165-A341-4D2C-8040-C8627BE7BA19}"/>
              </a:ext>
            </a:extLst>
          </p:cNvPr>
          <p:cNvSpPr/>
          <p:nvPr/>
        </p:nvSpPr>
        <p:spPr>
          <a:xfrm>
            <a:off x="61156" y="-99692"/>
            <a:ext cx="6858000" cy="776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35DCE-02CD-4213-9C2B-C27FCABF6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4"/>
          <a:stretch/>
        </p:blipFill>
        <p:spPr>
          <a:xfrm>
            <a:off x="3621007" y="129785"/>
            <a:ext cx="2964636" cy="672360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3E9CCF-AA7C-4665-81E3-97F23BB56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4" t="300" r="21330" b="226"/>
          <a:stretch/>
        </p:blipFill>
        <p:spPr>
          <a:xfrm>
            <a:off x="1127235" y="146225"/>
            <a:ext cx="2233389" cy="66751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279155" y="3360674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495383" y="726426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946724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736010" y="1338278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896431" y="4731103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334078" y="4843406"/>
            <a:ext cx="1988516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1184984" y="4816001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848950" y="5586946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9488-4569-4FF4-B2C5-F34665AF8C38}"/>
              </a:ext>
            </a:extLst>
          </p:cNvPr>
          <p:cNvSpPr/>
          <p:nvPr/>
        </p:nvSpPr>
        <p:spPr>
          <a:xfrm>
            <a:off x="1342734" y="1309937"/>
            <a:ext cx="1988516" cy="36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94895-9583-4DFF-BF17-330AF4F1BDA6}"/>
              </a:ext>
            </a:extLst>
          </p:cNvPr>
          <p:cNvCxnSpPr>
            <a:cxnSpLocks/>
          </p:cNvCxnSpPr>
          <p:nvPr/>
        </p:nvCxnSpPr>
        <p:spPr>
          <a:xfrm>
            <a:off x="1132680" y="1354536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72661-DFB0-4C21-A257-E3973BD4B5FE}"/>
              </a:ext>
            </a:extLst>
          </p:cNvPr>
          <p:cNvGrpSpPr/>
          <p:nvPr/>
        </p:nvGrpSpPr>
        <p:grpSpPr>
          <a:xfrm>
            <a:off x="3503704" y="5065298"/>
            <a:ext cx="2337892" cy="680442"/>
            <a:chOff x="984703" y="4847806"/>
            <a:chExt cx="2337892" cy="3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2B1AC-636C-4FF0-9606-A1E403F5786D}"/>
                </a:ext>
              </a:extLst>
            </p:cNvPr>
            <p:cNvSpPr txBox="1"/>
            <p:nvPr/>
          </p:nvSpPr>
          <p:spPr>
            <a:xfrm rot="16200000">
              <a:off x="911592" y="4920917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HF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90E83-3FBA-4422-829B-3A1E63E6D433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3E591-2CBA-45FF-B2DC-EA1EDC8F7A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214" y="5084485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F8EBC-629E-4123-9D33-91057EFE3625}"/>
              </a:ext>
            </a:extLst>
          </p:cNvPr>
          <p:cNvGrpSpPr/>
          <p:nvPr/>
        </p:nvGrpSpPr>
        <p:grpSpPr>
          <a:xfrm>
            <a:off x="3497377" y="1341603"/>
            <a:ext cx="2351421" cy="680442"/>
            <a:chOff x="971174" y="4885200"/>
            <a:chExt cx="2351421" cy="3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FC9BB-AA43-4031-8FFA-15151497FCCE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FA6C1E-126D-4643-A056-5758DB337239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E026E-3D4C-40C6-9000-1FF7FC641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801511" y="10502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93844" y="10502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27099A-799C-4D2C-AD9D-F9A8D8DA4D6D}"/>
              </a:ext>
            </a:extLst>
          </p:cNvPr>
          <p:cNvSpPr/>
          <p:nvPr/>
        </p:nvSpPr>
        <p:spPr>
          <a:xfrm>
            <a:off x="-120977" y="59767"/>
            <a:ext cx="7151427" cy="793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D60A4B1-017F-4397-92EA-22C7D6266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83" t="3545" r="20967" b="8122"/>
          <a:stretch/>
        </p:blipFill>
        <p:spPr>
          <a:xfrm>
            <a:off x="879087" y="718133"/>
            <a:ext cx="2304289" cy="6131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DB3CF3-BB23-49EF-B6FB-6F71FE6B9B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2" t="3585" r="3657" b="7547"/>
          <a:stretch/>
        </p:blipFill>
        <p:spPr>
          <a:xfrm>
            <a:off x="3400396" y="721213"/>
            <a:ext cx="2909307" cy="6144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532396" y="42705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-11890" y="3727558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04338" y="1216598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918421" y="1313608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908687" y="7751516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088216" y="471912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B3D8F-661B-4BC4-88E1-2742AA06D2AE}"/>
              </a:ext>
            </a:extLst>
          </p:cNvPr>
          <p:cNvSpPr/>
          <p:nvPr/>
        </p:nvSpPr>
        <p:spPr>
          <a:xfrm>
            <a:off x="1060423" y="5365684"/>
            <a:ext cx="2081821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7454-4F2C-43EC-88FB-E277C6C27CC1}"/>
              </a:ext>
            </a:extLst>
          </p:cNvPr>
          <p:cNvSpPr txBox="1"/>
          <p:nvPr/>
        </p:nvSpPr>
        <p:spPr>
          <a:xfrm rot="16200000">
            <a:off x="609644" y="5260479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76D36B-91EB-4F2D-AC7D-1DA02A19A556}"/>
              </a:ext>
            </a:extLst>
          </p:cNvPr>
          <p:cNvCxnSpPr>
            <a:cxnSpLocks/>
          </p:cNvCxnSpPr>
          <p:nvPr/>
        </p:nvCxnSpPr>
        <p:spPr>
          <a:xfrm>
            <a:off x="874462" y="5342778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173A8E-43FB-481F-AF18-3ED7EA457849}"/>
              </a:ext>
            </a:extLst>
          </p:cNvPr>
          <p:cNvSpPr/>
          <p:nvPr/>
        </p:nvSpPr>
        <p:spPr>
          <a:xfrm>
            <a:off x="1057782" y="1695983"/>
            <a:ext cx="2078072" cy="39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1264E6-2520-49AD-82E5-092A0941ABE5}"/>
              </a:ext>
            </a:extLst>
          </p:cNvPr>
          <p:cNvCxnSpPr>
            <a:cxnSpLocks/>
          </p:cNvCxnSpPr>
          <p:nvPr/>
        </p:nvCxnSpPr>
        <p:spPr>
          <a:xfrm>
            <a:off x="831545" y="1723429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EB588-31C5-4B56-89C0-515E302CC901}"/>
              </a:ext>
            </a:extLst>
          </p:cNvPr>
          <p:cNvSpPr txBox="1"/>
          <p:nvPr/>
        </p:nvSpPr>
        <p:spPr>
          <a:xfrm rot="16200000">
            <a:off x="426306" y="1704823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733049" y="6185539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313B5-25D4-4FD4-A0EB-7E2027946522}"/>
              </a:ext>
            </a:extLst>
          </p:cNvPr>
          <p:cNvSpPr/>
          <p:nvPr/>
        </p:nvSpPr>
        <p:spPr>
          <a:xfrm>
            <a:off x="3596085" y="5997044"/>
            <a:ext cx="2063499" cy="1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9C502-BC8C-45C7-97B1-8E2138FD37A1}"/>
              </a:ext>
            </a:extLst>
          </p:cNvPr>
          <p:cNvCxnSpPr>
            <a:cxnSpLocks/>
          </p:cNvCxnSpPr>
          <p:nvPr/>
        </p:nvCxnSpPr>
        <p:spPr>
          <a:xfrm>
            <a:off x="3400396" y="5997044"/>
            <a:ext cx="0" cy="15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8DDA4F-DFDC-4F15-8E4A-D56A72AD8836}"/>
              </a:ext>
            </a:extLst>
          </p:cNvPr>
          <p:cNvGrpSpPr/>
          <p:nvPr/>
        </p:nvGrpSpPr>
        <p:grpSpPr>
          <a:xfrm>
            <a:off x="3231898" y="1735330"/>
            <a:ext cx="2432132" cy="680442"/>
            <a:chOff x="971174" y="4885200"/>
            <a:chExt cx="2351421" cy="3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F97EFB-148F-48D8-A67E-DBF4924CF454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8B84E7-3CF5-40B1-8099-7777BCDF812C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EA6C40-AA50-4404-8556-DAFD5BFF4747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E6B07D-1202-47E5-8A17-9DDDF5CE9668}"/>
              </a:ext>
            </a:extLst>
          </p:cNvPr>
          <p:cNvSpPr txBox="1"/>
          <p:nvPr/>
        </p:nvSpPr>
        <p:spPr>
          <a:xfrm rot="16200000">
            <a:off x="3130641" y="5938424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27099A-799C-4D2C-AD9D-F9A8D8DA4D6D}"/>
              </a:ext>
            </a:extLst>
          </p:cNvPr>
          <p:cNvSpPr/>
          <p:nvPr/>
        </p:nvSpPr>
        <p:spPr>
          <a:xfrm>
            <a:off x="-120977" y="59767"/>
            <a:ext cx="7151427" cy="793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222AD4B6-4B95-4995-ABFA-6FA8F3AE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7" t="3404" r="4007" b="8401"/>
          <a:stretch/>
        </p:blipFill>
        <p:spPr>
          <a:xfrm>
            <a:off x="3380966" y="699740"/>
            <a:ext cx="2927485" cy="6144768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3145CBF-53F0-4AB5-AFC3-23C5EC4DF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86" t="3702" r="20649" b="7939"/>
          <a:stretch/>
        </p:blipFill>
        <p:spPr>
          <a:xfrm>
            <a:off x="866124" y="738282"/>
            <a:ext cx="2331967" cy="6135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532396" y="427058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-11890" y="3727558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04338" y="1216598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918421" y="1313608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908687" y="7751516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088216" y="471912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B3D8F-661B-4BC4-88E1-2742AA06D2AE}"/>
              </a:ext>
            </a:extLst>
          </p:cNvPr>
          <p:cNvSpPr/>
          <p:nvPr/>
        </p:nvSpPr>
        <p:spPr>
          <a:xfrm>
            <a:off x="1060423" y="5365684"/>
            <a:ext cx="2081821" cy="9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7454-4F2C-43EC-88FB-E277C6C27CC1}"/>
              </a:ext>
            </a:extLst>
          </p:cNvPr>
          <p:cNvSpPr txBox="1"/>
          <p:nvPr/>
        </p:nvSpPr>
        <p:spPr>
          <a:xfrm rot="16200000">
            <a:off x="609644" y="5260479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76D36B-91EB-4F2D-AC7D-1DA02A19A556}"/>
              </a:ext>
            </a:extLst>
          </p:cNvPr>
          <p:cNvCxnSpPr>
            <a:cxnSpLocks/>
          </p:cNvCxnSpPr>
          <p:nvPr/>
        </p:nvCxnSpPr>
        <p:spPr>
          <a:xfrm>
            <a:off x="874462" y="5342778"/>
            <a:ext cx="0" cy="12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173A8E-43FB-481F-AF18-3ED7EA457849}"/>
              </a:ext>
            </a:extLst>
          </p:cNvPr>
          <p:cNvSpPr/>
          <p:nvPr/>
        </p:nvSpPr>
        <p:spPr>
          <a:xfrm>
            <a:off x="1057782" y="1702958"/>
            <a:ext cx="2078072" cy="39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1264E6-2520-49AD-82E5-092A0941ABE5}"/>
              </a:ext>
            </a:extLst>
          </p:cNvPr>
          <p:cNvCxnSpPr>
            <a:cxnSpLocks/>
          </p:cNvCxnSpPr>
          <p:nvPr/>
        </p:nvCxnSpPr>
        <p:spPr>
          <a:xfrm>
            <a:off x="831545" y="1723429"/>
            <a:ext cx="0" cy="352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EB588-31C5-4B56-89C0-515E302CC901}"/>
              </a:ext>
            </a:extLst>
          </p:cNvPr>
          <p:cNvSpPr txBox="1"/>
          <p:nvPr/>
        </p:nvSpPr>
        <p:spPr>
          <a:xfrm rot="16200000">
            <a:off x="442430" y="1683200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733049" y="6185539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313B5-25D4-4FD4-A0EB-7E2027946522}"/>
              </a:ext>
            </a:extLst>
          </p:cNvPr>
          <p:cNvSpPr/>
          <p:nvPr/>
        </p:nvSpPr>
        <p:spPr>
          <a:xfrm>
            <a:off x="3596085" y="6030350"/>
            <a:ext cx="2063499" cy="17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39C502-BC8C-45C7-97B1-8E2138FD37A1}"/>
              </a:ext>
            </a:extLst>
          </p:cNvPr>
          <p:cNvCxnSpPr>
            <a:cxnSpLocks/>
          </p:cNvCxnSpPr>
          <p:nvPr/>
        </p:nvCxnSpPr>
        <p:spPr>
          <a:xfrm>
            <a:off x="3400396" y="6042930"/>
            <a:ext cx="0" cy="152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8DDA4F-DFDC-4F15-8E4A-D56A72AD8836}"/>
              </a:ext>
            </a:extLst>
          </p:cNvPr>
          <p:cNvGrpSpPr/>
          <p:nvPr/>
        </p:nvGrpSpPr>
        <p:grpSpPr>
          <a:xfrm>
            <a:off x="3231898" y="1735330"/>
            <a:ext cx="2432132" cy="680442"/>
            <a:chOff x="971174" y="4885200"/>
            <a:chExt cx="2351421" cy="3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F97EFB-148F-48D8-A67E-DBF4924CF454}"/>
                </a:ext>
              </a:extLst>
            </p:cNvPr>
            <p:cNvSpPr txBox="1"/>
            <p:nvPr/>
          </p:nvSpPr>
          <p:spPr>
            <a:xfrm rot="16200000">
              <a:off x="898063" y="4958311"/>
              <a:ext cx="3616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SCBI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8B84E7-3CF5-40B1-8099-7777BCDF812C}"/>
                </a:ext>
              </a:extLst>
            </p:cNvPr>
            <p:cNvSpPr/>
            <p:nvPr/>
          </p:nvSpPr>
          <p:spPr>
            <a:xfrm>
              <a:off x="1334079" y="5084485"/>
              <a:ext cx="1988516" cy="78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EA6C40-AA50-4404-8556-DAFD5BFF4747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93" y="5073500"/>
              <a:ext cx="5129" cy="100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5E6B07D-1202-47E5-8A17-9DDDF5CE9668}"/>
              </a:ext>
            </a:extLst>
          </p:cNvPr>
          <p:cNvSpPr txBox="1"/>
          <p:nvPr/>
        </p:nvSpPr>
        <p:spPr>
          <a:xfrm rot="16200000">
            <a:off x="3140446" y="5981550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142539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48</Words>
  <Application>Microsoft Macintosh PowerPoint</Application>
  <PresentationFormat>Letter Paper (8.5x11 in)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28</cp:revision>
  <dcterms:created xsi:type="dcterms:W3CDTF">2021-04-16T13:12:09Z</dcterms:created>
  <dcterms:modified xsi:type="dcterms:W3CDTF">2021-10-20T13:53:30Z</dcterms:modified>
</cp:coreProperties>
</file>