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3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3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0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5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8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3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8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833B-5180-444D-893E-57F1CEBFA0E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3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E7409DAF-0100-4845-B828-BDD4999E2F75}"/>
              </a:ext>
            </a:extLst>
          </p:cNvPr>
          <p:cNvGrpSpPr/>
          <p:nvPr/>
        </p:nvGrpSpPr>
        <p:grpSpPr>
          <a:xfrm>
            <a:off x="843288" y="612042"/>
            <a:ext cx="3081012" cy="6234805"/>
            <a:chOff x="843288" y="612042"/>
            <a:chExt cx="3081012" cy="6234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95C5C352-52AA-784F-82A1-5544472FA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8" y="612042"/>
              <a:ext cx="3081012" cy="6234805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E025698-C03B-4641-BCC8-2E5392109C04}"/>
                </a:ext>
              </a:extLst>
            </p:cNvPr>
            <p:cNvGrpSpPr/>
            <p:nvPr/>
          </p:nvGrpSpPr>
          <p:grpSpPr>
            <a:xfrm>
              <a:off x="943202" y="1635240"/>
              <a:ext cx="2255809" cy="394538"/>
              <a:chOff x="5051218" y="1408786"/>
              <a:chExt cx="2302833" cy="40233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93AC8FF-3201-C847-9014-C3778732143D}"/>
                  </a:ext>
                </a:extLst>
              </p:cNvPr>
              <p:cNvSpPr/>
              <p:nvPr/>
            </p:nvSpPr>
            <p:spPr>
              <a:xfrm>
                <a:off x="5324083" y="1408786"/>
                <a:ext cx="2029968" cy="4023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Helvetica" pitchFamily="2" charset="0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9B7FA09-56C3-7846-9596-8E7985984E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1218" y="1408786"/>
                <a:ext cx="0" cy="4023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2960B18-C375-1844-B59E-B66AAF22394A}"/>
              </a:ext>
            </a:extLst>
          </p:cNvPr>
          <p:cNvSpPr txBox="1"/>
          <p:nvPr/>
        </p:nvSpPr>
        <p:spPr>
          <a:xfrm>
            <a:off x="3705093" y="355596"/>
            <a:ext cx="22384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Diffuse porous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491FE7-9723-CD46-9B89-7050774C27C9}"/>
              </a:ext>
            </a:extLst>
          </p:cNvPr>
          <p:cNvSpPr txBox="1"/>
          <p:nvPr/>
        </p:nvSpPr>
        <p:spPr>
          <a:xfrm rot="16200000">
            <a:off x="63401" y="3606333"/>
            <a:ext cx="140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Chronology number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F1B13D42-2553-8148-87B1-32BA355FB23F}"/>
              </a:ext>
            </a:extLst>
          </p:cNvPr>
          <p:cNvSpPr/>
          <p:nvPr/>
        </p:nvSpPr>
        <p:spPr>
          <a:xfrm rot="10800000">
            <a:off x="279629" y="1095373"/>
            <a:ext cx="362618" cy="5495925"/>
          </a:xfrm>
          <a:prstGeom prst="downArrow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C0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April </a:t>
            </a:r>
            <a:r>
              <a:rPr lang="en-US" sz="1000" i="1" dirty="0">
                <a:solidFill>
                  <a:schemeClr val="bg1"/>
                </a:solidFill>
                <a:latin typeface="Helvetica" pitchFamily="2" charset="0"/>
              </a:rPr>
              <a:t>T</a:t>
            </a:r>
            <a:r>
              <a:rPr lang="en-US" sz="1000" baseline="-25000" dirty="0">
                <a:solidFill>
                  <a:schemeClr val="bg1"/>
                </a:solidFill>
                <a:latin typeface="Helvetica" pitchFamily="2" charset="0"/>
              </a:rPr>
              <a:t>max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F0C768-21DB-D44F-AEAE-24F169336050}"/>
              </a:ext>
            </a:extLst>
          </p:cNvPr>
          <p:cNvSpPr txBox="1"/>
          <p:nvPr/>
        </p:nvSpPr>
        <p:spPr>
          <a:xfrm>
            <a:off x="1055356" y="1192383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6F3C2C-0438-704F-8115-C4DD961551A2}"/>
              </a:ext>
            </a:extLst>
          </p:cNvPr>
          <p:cNvSpPr txBox="1"/>
          <p:nvPr/>
        </p:nvSpPr>
        <p:spPr>
          <a:xfrm>
            <a:off x="1045622" y="7630291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4A473-9ED4-A64B-A417-3BC1BA03E003}"/>
              </a:ext>
            </a:extLst>
          </p:cNvPr>
          <p:cNvSpPr txBox="1"/>
          <p:nvPr/>
        </p:nvSpPr>
        <p:spPr>
          <a:xfrm>
            <a:off x="1225151" y="350687"/>
            <a:ext cx="18313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Ring porous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38908-AE1B-F34F-B971-7020472B798E}"/>
              </a:ext>
            </a:extLst>
          </p:cNvPr>
          <p:cNvSpPr txBox="1"/>
          <p:nvPr/>
        </p:nvSpPr>
        <p:spPr>
          <a:xfrm rot="16200000">
            <a:off x="532282" y="1621653"/>
            <a:ext cx="638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SCBI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BAF149-0700-164E-A2F2-77D9092C813E}"/>
              </a:ext>
            </a:extLst>
          </p:cNvPr>
          <p:cNvGrpSpPr/>
          <p:nvPr/>
        </p:nvGrpSpPr>
        <p:grpSpPr>
          <a:xfrm>
            <a:off x="3311390" y="626197"/>
            <a:ext cx="3092310" cy="6230875"/>
            <a:chOff x="3349490" y="626197"/>
            <a:chExt cx="3092310" cy="6230875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6C44BA1-71E0-E241-BB9C-530CB3082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6173" y="626197"/>
              <a:ext cx="2985627" cy="6230875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B13B175-074C-4549-B36D-425148B4F330}"/>
                </a:ext>
              </a:extLst>
            </p:cNvPr>
            <p:cNvGrpSpPr/>
            <p:nvPr/>
          </p:nvGrpSpPr>
          <p:grpSpPr>
            <a:xfrm>
              <a:off x="3349490" y="1899570"/>
              <a:ext cx="2459488" cy="4373742"/>
              <a:chOff x="3349490" y="1956720"/>
              <a:chExt cx="2459488" cy="4373742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61C242-C79C-F641-9E0B-0E59DF0A05A1}"/>
                  </a:ext>
                </a:extLst>
              </p:cNvPr>
              <p:cNvGrpSpPr/>
              <p:nvPr/>
            </p:nvGrpSpPr>
            <p:grpSpPr>
              <a:xfrm>
                <a:off x="3349490" y="1956720"/>
                <a:ext cx="2459488" cy="425116"/>
                <a:chOff x="7889174" y="1713864"/>
                <a:chExt cx="2510757" cy="41740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626699FC-7C32-1647-8387-E47000917B8D}"/>
                    </a:ext>
                  </a:extLst>
                </p:cNvPr>
                <p:cNvGrpSpPr/>
                <p:nvPr/>
              </p:nvGrpSpPr>
              <p:grpSpPr>
                <a:xfrm>
                  <a:off x="8090397" y="1842947"/>
                  <a:ext cx="2309534" cy="180871"/>
                  <a:chOff x="7759245" y="1822782"/>
                  <a:chExt cx="2309534" cy="180871"/>
                </a:xfrm>
              </p:grpSpPr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90FE3DC1-7555-6641-8EB8-1C17EF9D1B0E}"/>
                      </a:ext>
                    </a:extLst>
                  </p:cNvPr>
                  <p:cNvSpPr/>
                  <p:nvPr/>
                </p:nvSpPr>
                <p:spPr>
                  <a:xfrm>
                    <a:off x="8038811" y="1822782"/>
                    <a:ext cx="2029968" cy="1808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>
                      <a:latin typeface="Helvetica" pitchFamily="2" charset="0"/>
                    </a:endParaRPr>
                  </a:p>
                </p:txBody>
              </p: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A86DD590-6740-8649-84CB-5D0C90112B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59245" y="1822782"/>
                    <a:ext cx="0" cy="18087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85E20ED-4AFB-4F47-976E-19DC6DD30DD9}"/>
                    </a:ext>
                  </a:extLst>
                </p:cNvPr>
                <p:cNvSpPr txBox="1"/>
                <p:nvPr/>
              </p:nvSpPr>
              <p:spPr>
                <a:xfrm rot="16200000">
                  <a:off x="7790441" y="1812597"/>
                  <a:ext cx="417402" cy="2199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SCBI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967264F-1C70-0440-B5AB-099720C19B04}"/>
                  </a:ext>
                </a:extLst>
              </p:cNvPr>
              <p:cNvSpPr txBox="1"/>
              <p:nvPr/>
            </p:nvSpPr>
            <p:spPr>
              <a:xfrm rot="16200000">
                <a:off x="3276379" y="6041908"/>
                <a:ext cx="3616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Helvetica" pitchFamily="2" charset="0"/>
                  </a:rPr>
                  <a:t>HF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812B878-8026-B44E-97B7-CD2B8B765DB7}"/>
                  </a:ext>
                </a:extLst>
              </p:cNvPr>
              <p:cNvSpPr/>
              <p:nvPr/>
            </p:nvSpPr>
            <p:spPr>
              <a:xfrm>
                <a:off x="3801410" y="6080939"/>
                <a:ext cx="1988516" cy="1842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Helvetica" pitchFamily="2" charset="0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E447F4C-BD48-0149-BC7D-EA4D2AF83F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553" y="6080939"/>
                <a:ext cx="0" cy="1842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E699592-9803-6747-A3BB-399D23EC5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533" y="6196450"/>
            <a:ext cx="912787" cy="68044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851BDD9-33F5-E74E-86C7-253F14699E3B}"/>
              </a:ext>
            </a:extLst>
          </p:cNvPr>
          <p:cNvSpPr txBox="1"/>
          <p:nvPr/>
        </p:nvSpPr>
        <p:spPr>
          <a:xfrm rot="16200000">
            <a:off x="670795" y="5263415"/>
            <a:ext cx="361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23185-13B3-1E4B-B05D-E9B169F0DB52}"/>
              </a:ext>
            </a:extLst>
          </p:cNvPr>
          <p:cNvSpPr/>
          <p:nvPr/>
        </p:nvSpPr>
        <p:spPr>
          <a:xfrm>
            <a:off x="1215256" y="5350300"/>
            <a:ext cx="1988516" cy="52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elvetica" pitchFamily="2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9737E2-BFFF-5744-86DF-2C59964EE65F}"/>
              </a:ext>
            </a:extLst>
          </p:cNvPr>
          <p:cNvCxnSpPr>
            <a:cxnSpLocks/>
          </p:cNvCxnSpPr>
          <p:nvPr/>
        </p:nvCxnSpPr>
        <p:spPr>
          <a:xfrm>
            <a:off x="941399" y="5350300"/>
            <a:ext cx="0" cy="52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1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</TotalTime>
  <Words>14</Words>
  <Application>Microsoft Macintosh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15</cp:revision>
  <dcterms:created xsi:type="dcterms:W3CDTF">2021-04-16T13:12:09Z</dcterms:created>
  <dcterms:modified xsi:type="dcterms:W3CDTF">2021-04-27T12:48:13Z</dcterms:modified>
</cp:coreProperties>
</file>