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884B-992B-2844-B7EB-54A8423B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B9E3-D413-5745-8896-D300EB7D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AA0-5AEE-6147-87C2-FD738DFD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B350-E6BD-9343-B49F-73E15A85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61FF-2743-614C-A0DE-426FF572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FBD3-37E0-9D4F-919D-75A78212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BE00D-89A2-014B-8BCC-55F0A103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CB62-8BFB-FB44-9EC5-E7E45B62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DA45-9823-5C4E-B04A-FDF4C9FB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052A-EC3B-0A4D-B628-ADCDF9F9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17D88-842A-2345-BB55-6D57A659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9B2D6-435F-EA44-8D09-422343DFD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2288-14D1-564C-A053-AF0ED84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C113-375B-1F48-B123-358A97D2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9714-1B46-7B41-BE9F-471AA18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B8BD-B4AE-EF4A-9653-AF99BAAF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0CDE-EF3F-F24A-88A6-87E98DB9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7E72-5A12-7F4D-9D62-1EA6010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BD6C-038B-CD4F-BE51-414ABE2B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E8A0-74FE-AE4C-9A16-EBAB3105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969D-9CFE-6046-BC85-F89ECAB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03A2-56AC-5040-AADF-012FC4FB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B445-D2BD-2E40-AA68-5583DD7A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507A-E685-C64F-915B-74329C30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061D-F5A1-A24A-AD64-71FA5A5C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0FC8-9EA1-E148-8A43-3FA8F91A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E22F-24B9-2D4D-B9CD-7C5A6D271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AB10-C774-524A-98C8-36021B4E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1AF0A-4218-FA4C-A73A-742876E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AA90-9B42-C547-9A87-0E456DE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347C-5ABD-1146-948A-696A5DCE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E8F4-91D0-B342-ADA3-5A5BF667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0531-BD45-C649-9844-80CA0BAC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9A49-C0FE-C240-A478-24BEDFE6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24191-D09A-C243-AD24-26BC107A4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D03E5-B1C0-6043-BE79-5F162E189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0B164-81C1-2647-9811-7D5E4788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6846A-C08F-FB41-8408-BDFA32AD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56439-2E51-A54B-BF42-E1AFE63B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B23-36D0-BA44-AB48-5A82703D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3B22F-0E21-3645-BF99-AEB8B639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6562-FC1C-8245-B9D8-CA1B901C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FDF0A-50AD-5643-944E-C905FB93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8DF08-A278-7549-AF85-FF486D48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D7521-A789-964C-969A-D9D5DFA7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14E0-0224-C541-AEE9-F846D8D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073-B637-8C4C-B63A-287B3572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30AF-FB2E-5B48-B5A1-01F816D8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ABC2-25E1-B541-8718-EC27646D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85ED-2548-394E-A530-288CB85C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6E18-E8C8-5A41-BF2C-A0B18EAA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A64E2-9F0D-6A48-8894-25DC88CE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8AF5-25E5-3B4A-B56B-B80E3C6D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DA727-0261-BC45-9C8A-51028E2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F8C8-417F-A145-B1DF-A6D67266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9D524-6346-B84A-8B59-1243036F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F268-575F-134A-8FEE-F066E6DF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84E16-B878-8E4A-A1EC-FB6C907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201B9-EF23-A04B-BCC2-FEBC430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BFAB-B2E3-D946-83CB-AFDBD7E1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7D1-17A3-5D40-85C6-6C29D22C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97BE-5CAF-4042-81E9-E9D05121542B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22A6-556E-F848-A132-7D0A15A0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26B6-EF80-7742-A4E1-F1D1C097D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2C70C-9FCD-D14C-83EF-6C228005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16" y="306901"/>
            <a:ext cx="2336800" cy="280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A90AA-02CF-5542-AFF5-442EC96A1223}"/>
              </a:ext>
            </a:extLst>
          </p:cNvPr>
          <p:cNvSpPr txBox="1"/>
          <p:nvPr/>
        </p:nvSpPr>
        <p:spPr>
          <a:xfrm rot="16200000">
            <a:off x="780836" y="1443466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ring- porous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FA11-F505-674C-9B8D-3722F6C76EB6}"/>
              </a:ext>
            </a:extLst>
          </p:cNvPr>
          <p:cNvSpPr txBox="1"/>
          <p:nvPr/>
        </p:nvSpPr>
        <p:spPr>
          <a:xfrm rot="16200000">
            <a:off x="877568" y="4256342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diffuse- porous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9A8A5-F884-584E-AC69-150D01B03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1"/>
          <a:stretch/>
        </p:blipFill>
        <p:spPr>
          <a:xfrm>
            <a:off x="4696575" y="306901"/>
            <a:ext cx="2228208" cy="2679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1D9B5-78FB-9640-B638-E0711174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16" y="3359650"/>
            <a:ext cx="2389275" cy="2555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B30C7-FA89-F44D-BC84-B71BC9F14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289" y="3359650"/>
            <a:ext cx="2335811" cy="25551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985E62-A083-1041-9289-560FB256D226}"/>
              </a:ext>
            </a:extLst>
          </p:cNvPr>
          <p:cNvSpPr/>
          <p:nvPr/>
        </p:nvSpPr>
        <p:spPr>
          <a:xfrm>
            <a:off x="2650733" y="1027414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FC03-227F-2048-A5D2-B320280D97A3}"/>
              </a:ext>
            </a:extLst>
          </p:cNvPr>
          <p:cNvSpPr/>
          <p:nvPr/>
        </p:nvSpPr>
        <p:spPr>
          <a:xfrm>
            <a:off x="5330577" y="912690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4D3ED-4768-A343-866C-3C568F475225}"/>
              </a:ext>
            </a:extLst>
          </p:cNvPr>
          <p:cNvSpPr/>
          <p:nvPr/>
        </p:nvSpPr>
        <p:spPr>
          <a:xfrm>
            <a:off x="2863069" y="4589132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652E8-07BD-7141-A328-0DBF18FDE0C9}"/>
              </a:ext>
            </a:extLst>
          </p:cNvPr>
          <p:cNvSpPr/>
          <p:nvPr/>
        </p:nvSpPr>
        <p:spPr>
          <a:xfrm>
            <a:off x="5522359" y="4587422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1</cp:revision>
  <dcterms:created xsi:type="dcterms:W3CDTF">2020-10-16T19:25:11Z</dcterms:created>
  <dcterms:modified xsi:type="dcterms:W3CDTF">2020-10-16T19:50:06Z</dcterms:modified>
</cp:coreProperties>
</file>