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10839-7424-2341-967B-9230E3867CD7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ECE0F-EBE3-7F44-9CE4-D15E04C6E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37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ECE0F-EBE3-7F44-9CE4-D15E04C6E1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02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SCBI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ECE0F-EBE3-7F44-9CE4-D15E04C6E1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76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E884B-992B-2844-B7EB-54A8423BE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9BB9E3-D413-5745-8896-D300EB7D7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96AA0-5AEE-6147-87C2-FD738DFD7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97BE-5CAF-4042-81E9-E9D05121542B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5B350-E6BD-9343-B49F-73E15A852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061FF-2743-614C-A0DE-426FF572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CE6E-B652-5246-8641-11B54A6B3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29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FFBD3-37E0-9D4F-919D-75A782122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0BE00D-89A2-014B-8BCC-55F0A1033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FCB62-8BFB-FB44-9EC5-E7E45B62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97BE-5CAF-4042-81E9-E9D05121542B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0DA45-9823-5C4E-B04A-FDF4C9FB2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3052A-EC3B-0A4D-B628-ADCDF9F93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CE6E-B652-5246-8641-11B54A6B3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46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F17D88-842A-2345-BB55-6D57A659A8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49B2D6-435F-EA44-8D09-422343DFD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A2288-14D1-564C-A053-AF0ED84AC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97BE-5CAF-4042-81E9-E9D05121542B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BC113-375B-1F48-B123-358A97D24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09714-1B46-7B41-BE9F-471AA1846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CE6E-B652-5246-8641-11B54A6B3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59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8B8BD-B4AE-EF4A-9653-AF99BAAFA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F0CDE-EF3F-F24A-88A6-87E98DB96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67E72-5A12-7F4D-9D62-1EA6010C3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97BE-5CAF-4042-81E9-E9D05121542B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1BD6C-038B-CD4F-BE51-414ABE2B8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6E8A0-74FE-AE4C-9A16-EBAB3105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CE6E-B652-5246-8641-11B54A6B3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30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0969D-9CFE-6046-BC85-F89ECAB60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603A2-56AC-5040-AADF-012FC4FB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9B445-D2BD-2E40-AA68-5583DD7A3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97BE-5CAF-4042-81E9-E9D05121542B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5507A-E685-C64F-915B-74329C306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E061D-F5A1-A24A-AD64-71FA5A5C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CE6E-B652-5246-8641-11B54A6B3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80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40FC8-9EA1-E148-8A43-3FA8F91A9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0E22F-24B9-2D4D-B9CD-7C5A6D271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7AB10-C774-524A-98C8-36021B4EF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1AF0A-4218-FA4C-A73A-742876EB2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97BE-5CAF-4042-81E9-E9D05121542B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2AA90-9B42-C547-9A87-0E456DEF4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0347C-5ABD-1146-948A-696A5DCE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CE6E-B652-5246-8641-11B54A6B3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04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E8F4-91D0-B342-ADA3-5A5BF6671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A0531-BD45-C649-9844-80CA0BACA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29A49-C0FE-C240-A478-24BEDFE68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524191-D09A-C243-AD24-26BC107A4F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AD03E5-B1C0-6043-BE79-5F162E1890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E0B164-81C1-2647-9811-7D5E47887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97BE-5CAF-4042-81E9-E9D05121542B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B6846A-C08F-FB41-8408-BDFA32ADC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B56439-2E51-A54B-BF42-E1AFE63B9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CE6E-B652-5246-8641-11B54A6B3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52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1CB23-36D0-BA44-AB48-5A82703DA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33B22F-0E21-3645-BF99-AEB8B639C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97BE-5CAF-4042-81E9-E9D05121542B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396562-FC1C-8245-B9D8-CA1B901C7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9FDF0A-50AD-5643-944E-C905FB934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CE6E-B652-5246-8641-11B54A6B3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6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A8DF08-A278-7549-AF85-FF486D480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97BE-5CAF-4042-81E9-E9D05121542B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ED7521-A789-964C-969A-D9D5DFA76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C14E0-0224-C541-AEE9-F846D8D39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CE6E-B652-5246-8641-11B54A6B3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99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21073-B637-8C4C-B63A-287B35722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430AF-FB2E-5B48-B5A1-01F816D80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7ABC2-25E1-B541-8718-EC27646DB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B85ED-2548-394E-A530-288CB85C2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97BE-5CAF-4042-81E9-E9D05121542B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86E18-E8C8-5A41-BF2C-A0B18EAAD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A64E2-9F0D-6A48-8894-25DC88CE4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CE6E-B652-5246-8641-11B54A6B3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93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B8AF5-25E5-3B4A-B56B-B80E3C6D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FDA727-0261-BC45-9C8A-51028E26F9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CBF8C8-417F-A145-B1DF-A6D672664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9D524-6346-B84A-8B59-1243036F0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97BE-5CAF-4042-81E9-E9D05121542B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CF268-575F-134A-8FEE-F066E6DFF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84E16-B878-8E4A-A1EC-FB6C90709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CE6E-B652-5246-8641-11B54A6B3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33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5201B9-EF23-A04B-BCC2-FEBC43089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9BFAB-B2E3-D946-83CB-AFDBD7E19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677D1-17A3-5D40-85C6-6C29D22C3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897BE-5CAF-4042-81E9-E9D05121542B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C22A6-556E-F848-A132-7D0A15A09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B26B6-EF80-7742-A4E1-F1D1C097DF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4CE6E-B652-5246-8641-11B54A6B3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44A90AA-02CF-5542-AFF5-442EC96A1223}"/>
              </a:ext>
            </a:extLst>
          </p:cNvPr>
          <p:cNvSpPr txBox="1"/>
          <p:nvPr/>
        </p:nvSpPr>
        <p:spPr>
          <a:xfrm rot="16200000">
            <a:off x="780836" y="1443466"/>
            <a:ext cx="196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ring- porous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ECFA11-F505-674C-9B8D-3722F6C76EB6}"/>
              </a:ext>
            </a:extLst>
          </p:cNvPr>
          <p:cNvSpPr txBox="1"/>
          <p:nvPr/>
        </p:nvSpPr>
        <p:spPr>
          <a:xfrm rot="16200000">
            <a:off x="877568" y="4256342"/>
            <a:ext cx="196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diffuse- porous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59A8A5-F884-584E-AC69-150D01B03F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22" r="3411"/>
          <a:stretch/>
        </p:blipFill>
        <p:spPr>
          <a:xfrm>
            <a:off x="2078702" y="603290"/>
            <a:ext cx="2228208" cy="24837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4B30C7-FA89-F44D-BC84-B71BC9F144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3416" y="3459826"/>
            <a:ext cx="2335811" cy="255519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05CFC03-227F-2048-A5D2-B320280D97A3}"/>
              </a:ext>
            </a:extLst>
          </p:cNvPr>
          <p:cNvSpPr/>
          <p:nvPr/>
        </p:nvSpPr>
        <p:spPr>
          <a:xfrm>
            <a:off x="2753800" y="1321089"/>
            <a:ext cx="184934" cy="2465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D652E8-07BD-7141-A328-0DBF18FDE0C9}"/>
              </a:ext>
            </a:extLst>
          </p:cNvPr>
          <p:cNvSpPr/>
          <p:nvPr/>
        </p:nvSpPr>
        <p:spPr>
          <a:xfrm>
            <a:off x="2812344" y="4050600"/>
            <a:ext cx="184934" cy="2465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1CA3ED-0DF7-464B-89AE-F14D8281159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384"/>
          <a:stretch/>
        </p:blipFill>
        <p:spPr>
          <a:xfrm>
            <a:off x="4541908" y="3439278"/>
            <a:ext cx="2335811" cy="25591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3B9FAD3-AA01-ED48-B583-353CA9F614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6192" y="618197"/>
            <a:ext cx="2201527" cy="24837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2DCDE32-4C39-0049-8A1A-1DDFFC2DD89E}"/>
              </a:ext>
            </a:extLst>
          </p:cNvPr>
          <p:cNvSpPr txBox="1"/>
          <p:nvPr/>
        </p:nvSpPr>
        <p:spPr>
          <a:xfrm>
            <a:off x="2712704" y="133564"/>
            <a:ext cx="138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SCBI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6DAABA-2EEC-CA49-AEC1-736A0FABA1CE}"/>
              </a:ext>
            </a:extLst>
          </p:cNvPr>
          <p:cNvSpPr txBox="1"/>
          <p:nvPr/>
        </p:nvSpPr>
        <p:spPr>
          <a:xfrm>
            <a:off x="5156241" y="133564"/>
            <a:ext cx="138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Harvard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2CCAEB-A1E1-4A40-AF1F-CBC7824607ED}"/>
              </a:ext>
            </a:extLst>
          </p:cNvPr>
          <p:cNvSpPr/>
          <p:nvPr/>
        </p:nvSpPr>
        <p:spPr>
          <a:xfrm>
            <a:off x="5070622" y="1418704"/>
            <a:ext cx="184934" cy="2465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88FF72-028C-1E44-982E-9EF9335D913A}"/>
              </a:ext>
            </a:extLst>
          </p:cNvPr>
          <p:cNvSpPr/>
          <p:nvPr/>
        </p:nvSpPr>
        <p:spPr>
          <a:xfrm>
            <a:off x="5070622" y="5086578"/>
            <a:ext cx="184934" cy="2465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93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62C70C-9FCD-D14C-83EF-6C2280051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416" y="306901"/>
            <a:ext cx="2336800" cy="2800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4A90AA-02CF-5542-AFF5-442EC96A1223}"/>
              </a:ext>
            </a:extLst>
          </p:cNvPr>
          <p:cNvSpPr txBox="1"/>
          <p:nvPr/>
        </p:nvSpPr>
        <p:spPr>
          <a:xfrm rot="16200000">
            <a:off x="780836" y="1443466"/>
            <a:ext cx="196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ring- porous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ECFA11-F505-674C-9B8D-3722F6C76EB6}"/>
              </a:ext>
            </a:extLst>
          </p:cNvPr>
          <p:cNvSpPr txBox="1"/>
          <p:nvPr/>
        </p:nvSpPr>
        <p:spPr>
          <a:xfrm rot="16200000">
            <a:off x="877568" y="4256342"/>
            <a:ext cx="196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diffuse- porous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59A8A5-F884-584E-AC69-150D01B03F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411"/>
          <a:stretch/>
        </p:blipFill>
        <p:spPr>
          <a:xfrm>
            <a:off x="4696575" y="306901"/>
            <a:ext cx="2228208" cy="26799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C1D9B5-78FB-9640-B638-E071117437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3416" y="3359650"/>
            <a:ext cx="2389275" cy="25551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4B30C7-FA89-F44D-BC84-B71BC9F144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1289" y="3359650"/>
            <a:ext cx="2335811" cy="255519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C985E62-A083-1041-9289-560FB256D226}"/>
              </a:ext>
            </a:extLst>
          </p:cNvPr>
          <p:cNvSpPr/>
          <p:nvPr/>
        </p:nvSpPr>
        <p:spPr>
          <a:xfrm>
            <a:off x="2650733" y="1027414"/>
            <a:ext cx="184934" cy="2465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5CFC03-227F-2048-A5D2-B320280D97A3}"/>
              </a:ext>
            </a:extLst>
          </p:cNvPr>
          <p:cNvSpPr/>
          <p:nvPr/>
        </p:nvSpPr>
        <p:spPr>
          <a:xfrm>
            <a:off x="5330577" y="912690"/>
            <a:ext cx="184934" cy="2465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44D3ED-4768-A343-866C-3C568F475225}"/>
              </a:ext>
            </a:extLst>
          </p:cNvPr>
          <p:cNvSpPr/>
          <p:nvPr/>
        </p:nvSpPr>
        <p:spPr>
          <a:xfrm>
            <a:off x="2863069" y="4589132"/>
            <a:ext cx="184934" cy="2465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D652E8-07BD-7141-A328-0DBF18FDE0C9}"/>
              </a:ext>
            </a:extLst>
          </p:cNvPr>
          <p:cNvSpPr/>
          <p:nvPr/>
        </p:nvSpPr>
        <p:spPr>
          <a:xfrm>
            <a:off x="5522359" y="4587422"/>
            <a:ext cx="184934" cy="2465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44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14</Words>
  <Application>Microsoft Macintosh PowerPoint</Application>
  <PresentationFormat>Widescreen</PresentationFormat>
  <Paragraphs>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Teixeira, Kristina A.</dc:creator>
  <cp:lastModifiedBy>Teixeira, Kristina A.</cp:lastModifiedBy>
  <cp:revision>2</cp:revision>
  <dcterms:created xsi:type="dcterms:W3CDTF">2020-10-16T19:25:11Z</dcterms:created>
  <dcterms:modified xsi:type="dcterms:W3CDTF">2020-10-27T13:55:15Z</dcterms:modified>
</cp:coreProperties>
</file>