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A14C-8B9F-4643-919B-362A844C6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4DB9B-8694-1A42-B96A-A5E0B80A3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48169-9AF6-1042-A7A0-E9803701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004CD-1B0A-6941-96CA-6F103C8D8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15364-C901-F848-BC95-4622876E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CBFA-49CD-644E-84B4-92A61CB4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E7EA3-24A3-6740-A09A-738B43FAA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79182-BE67-0246-9B5D-8EBD541D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B9193-D380-D54E-9E6C-B40E4F0A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B7AB0-7CBE-D14F-BF46-141BB1BD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6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3E6F4-7832-0341-A522-B6AF5F64B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E1F87-7EFA-EE41-B2F2-8ADAF1B1F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40029-4EC3-1C45-B40D-A16A6B84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E4ECE-E9AC-974E-A4FB-6ED210B2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9668-D5D9-0341-B9C7-C82D108D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DFC8-20E8-604F-A9C2-A6F7994D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7CBA-4AD4-8142-A565-88E5D0DF0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6533D-2BAB-8943-89CE-EFCD37680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95606-DDC8-C949-92CB-C3D9D7D9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F0A3A-A93E-EF46-B183-8BAD9DF2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F426-75A4-CB48-B2B6-356B417CD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87085-439C-E44E-912E-167485981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71653-4601-B040-AB87-E0709BF1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F5E0B-3AE9-DB4A-B1DD-2827D44E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541C-4285-754E-A10E-A3D73970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5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9244-B500-8A46-9E34-0334737EA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9586B-3749-E34A-B208-4E6F94610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51941-EEBC-6B45-BFC9-65E42E306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515DC-E0D7-B744-824E-69AD9815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21E96-E013-724C-A6D1-39C15C89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0BA02-70EC-D142-8E8D-E12DA8C4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8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A5DD-06CC-DF48-83B8-484EDF37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71A4A-33E6-0743-930B-864A6E238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66145-9879-5A43-B780-DCB22ADFB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57ADB-1615-D44D-AC21-125935FC3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1C95-A873-364F-BD9B-FB54A42FF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12CC97-EDEE-904D-9030-F626C485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C6E21B-F085-9643-9E54-9626ACBC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8A234-EC31-8247-A9E8-3C487974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3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A2DB-504B-A546-AEF5-964C671F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522BB-4627-664F-AFC7-3230A4AC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16562-3CE0-4B45-9A71-4B4AE45D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6BAB3-061C-E442-A560-815662F7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0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9032A-83CB-1F4A-B1B9-F835E591E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5B12F-F45C-A54A-9538-58B797E4D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E8CFE-DCFA-7A45-931E-7EB4C0C3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8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EDFA-8018-BF44-BE34-DD4208C4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5C6E6-F387-5145-A505-CBFEFDF65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C2DB2-CB53-694A-8DAA-57909CCCF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351C5-C5A8-A240-88A7-8777C810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A4757-F20C-B04E-AFC8-7D72700F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C97F9-9DAA-1D41-A671-50862EDB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4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E36B-C53F-3D48-83EB-9FA9C453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A85E72-0D82-D841-B93E-C98F2ACBB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0ABC0-1D9A-E34B-A9D5-2556A682E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8F7B4-49B7-9947-98F3-F2DF5E1B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0B414-4BF8-474B-BF85-BE47728B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69879-75A6-B64B-B1F1-27DD5280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4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EA7173-EAF8-4F4A-B034-7DD3DE40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DCFBE-DFCE-C840-9D0F-2FEC79C13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A4459-33CC-794A-8948-90315B381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4A42A-ECD1-1C40-9ACC-FE387D047D8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6F8C7-8472-0240-9B42-6C6979C9F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37061-F6A5-2049-BF6D-7F29C8067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5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14F6B0-0A15-1C45-9120-17D18C5F7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67" y="3635008"/>
            <a:ext cx="5119886" cy="2507297"/>
          </a:xfrm>
          <a:prstGeom prst="rect">
            <a:avLst/>
          </a:prstGeom>
        </p:spPr>
      </p:pic>
      <p:pic>
        <p:nvPicPr>
          <p:cNvPr id="4" name="Picture" descr="Figure 1. Schematic illustrating the parameters considered here. Shown are measurements for an example tree (## cm SPECIES), fit with the model of McMahon &amp; Parker (2015), from which phenology and growth rate parameters are obtained.">
            <a:extLst>
              <a:ext uri="{FF2B5EF4-FFF2-40B4-BE49-F238E27FC236}">
                <a16:creationId xmlns:a16="http://schemas.microsoft.com/office/drawing/2014/main" id="{83F14976-DBDE-674E-A565-D5C9649D58A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762000" y="430530"/>
            <a:ext cx="5334000" cy="299847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0" name="Freeform 29">
            <a:extLst>
              <a:ext uri="{FF2B5EF4-FFF2-40B4-BE49-F238E27FC236}">
                <a16:creationId xmlns:a16="http://schemas.microsoft.com/office/drawing/2014/main" id="{7EF13E78-28A3-F546-AD8D-23953B302537}"/>
              </a:ext>
            </a:extLst>
          </p:cNvPr>
          <p:cNvSpPr/>
          <p:nvPr/>
        </p:nvSpPr>
        <p:spPr>
          <a:xfrm>
            <a:off x="976045" y="791098"/>
            <a:ext cx="4633645" cy="2191567"/>
          </a:xfrm>
          <a:custGeom>
            <a:avLst/>
            <a:gdLst>
              <a:gd name="connsiteX0" fmla="*/ 0 w 4633645"/>
              <a:gd name="connsiteY0" fmla="*/ 2230225 h 2243660"/>
              <a:gd name="connsiteX1" fmla="*/ 277402 w 4633645"/>
              <a:gd name="connsiteY1" fmla="*/ 2230225 h 2243660"/>
              <a:gd name="connsiteX2" fmla="*/ 380144 w 4633645"/>
              <a:gd name="connsiteY2" fmla="*/ 2209677 h 2243660"/>
              <a:gd name="connsiteX3" fmla="*/ 441789 w 4633645"/>
              <a:gd name="connsiteY3" fmla="*/ 2199403 h 2243660"/>
              <a:gd name="connsiteX4" fmla="*/ 616449 w 4633645"/>
              <a:gd name="connsiteY4" fmla="*/ 2178854 h 2243660"/>
              <a:gd name="connsiteX5" fmla="*/ 780836 w 4633645"/>
              <a:gd name="connsiteY5" fmla="*/ 2137758 h 2243660"/>
              <a:gd name="connsiteX6" fmla="*/ 842481 w 4633645"/>
              <a:gd name="connsiteY6" fmla="*/ 2117209 h 2243660"/>
              <a:gd name="connsiteX7" fmla="*/ 934948 w 4633645"/>
              <a:gd name="connsiteY7" fmla="*/ 2076113 h 2243660"/>
              <a:gd name="connsiteX8" fmla="*/ 965771 w 4633645"/>
              <a:gd name="connsiteY8" fmla="*/ 2065839 h 2243660"/>
              <a:gd name="connsiteX9" fmla="*/ 1017142 w 4633645"/>
              <a:gd name="connsiteY9" fmla="*/ 2035016 h 2243660"/>
              <a:gd name="connsiteX10" fmla="*/ 1109609 w 4633645"/>
              <a:gd name="connsiteY10" fmla="*/ 1973371 h 2243660"/>
              <a:gd name="connsiteX11" fmla="*/ 1140431 w 4633645"/>
              <a:gd name="connsiteY11" fmla="*/ 1952823 h 2243660"/>
              <a:gd name="connsiteX12" fmla="*/ 1171254 w 4633645"/>
              <a:gd name="connsiteY12" fmla="*/ 1942549 h 2243660"/>
              <a:gd name="connsiteX13" fmla="*/ 1243173 w 4633645"/>
              <a:gd name="connsiteY13" fmla="*/ 1880904 h 2243660"/>
              <a:gd name="connsiteX14" fmla="*/ 1263721 w 4633645"/>
              <a:gd name="connsiteY14" fmla="*/ 1860355 h 2243660"/>
              <a:gd name="connsiteX15" fmla="*/ 1294544 w 4633645"/>
              <a:gd name="connsiteY15" fmla="*/ 1850081 h 2243660"/>
              <a:gd name="connsiteX16" fmla="*/ 1315092 w 4633645"/>
              <a:gd name="connsiteY16" fmla="*/ 1819259 h 2243660"/>
              <a:gd name="connsiteX17" fmla="*/ 1345915 w 4633645"/>
              <a:gd name="connsiteY17" fmla="*/ 1798711 h 2243660"/>
              <a:gd name="connsiteX18" fmla="*/ 1366463 w 4633645"/>
              <a:gd name="connsiteY18" fmla="*/ 1778162 h 2243660"/>
              <a:gd name="connsiteX19" fmla="*/ 1397285 w 4633645"/>
              <a:gd name="connsiteY19" fmla="*/ 1757614 h 2243660"/>
              <a:gd name="connsiteX20" fmla="*/ 1438382 w 4633645"/>
              <a:gd name="connsiteY20" fmla="*/ 1716517 h 2243660"/>
              <a:gd name="connsiteX21" fmla="*/ 1469204 w 4633645"/>
              <a:gd name="connsiteY21" fmla="*/ 1665146 h 2243660"/>
              <a:gd name="connsiteX22" fmla="*/ 1479479 w 4633645"/>
              <a:gd name="connsiteY22" fmla="*/ 1634324 h 2243660"/>
              <a:gd name="connsiteX23" fmla="*/ 1520575 w 4633645"/>
              <a:gd name="connsiteY23" fmla="*/ 1572679 h 2243660"/>
              <a:gd name="connsiteX24" fmla="*/ 1561672 w 4633645"/>
              <a:gd name="connsiteY24" fmla="*/ 1521308 h 2243660"/>
              <a:gd name="connsiteX25" fmla="*/ 1592494 w 4633645"/>
              <a:gd name="connsiteY25" fmla="*/ 1500760 h 2243660"/>
              <a:gd name="connsiteX26" fmla="*/ 1633591 w 4633645"/>
              <a:gd name="connsiteY26" fmla="*/ 1459663 h 2243660"/>
              <a:gd name="connsiteX27" fmla="*/ 1654139 w 4633645"/>
              <a:gd name="connsiteY27" fmla="*/ 1428841 h 2243660"/>
              <a:gd name="connsiteX28" fmla="*/ 1684962 w 4633645"/>
              <a:gd name="connsiteY28" fmla="*/ 1408293 h 2243660"/>
              <a:gd name="connsiteX29" fmla="*/ 1736333 w 4633645"/>
              <a:gd name="connsiteY29" fmla="*/ 1367196 h 2243660"/>
              <a:gd name="connsiteX30" fmla="*/ 1787703 w 4633645"/>
              <a:gd name="connsiteY30" fmla="*/ 1326099 h 2243660"/>
              <a:gd name="connsiteX31" fmla="*/ 1808252 w 4633645"/>
              <a:gd name="connsiteY31" fmla="*/ 1305551 h 2243660"/>
              <a:gd name="connsiteX32" fmla="*/ 1839074 w 4633645"/>
              <a:gd name="connsiteY32" fmla="*/ 1285003 h 2243660"/>
              <a:gd name="connsiteX33" fmla="*/ 1859622 w 4633645"/>
              <a:gd name="connsiteY33" fmla="*/ 1264454 h 2243660"/>
              <a:gd name="connsiteX34" fmla="*/ 1890445 w 4633645"/>
              <a:gd name="connsiteY34" fmla="*/ 1254180 h 2243660"/>
              <a:gd name="connsiteX35" fmla="*/ 1921267 w 4633645"/>
              <a:gd name="connsiteY35" fmla="*/ 1233632 h 2243660"/>
              <a:gd name="connsiteX36" fmla="*/ 1941816 w 4633645"/>
              <a:gd name="connsiteY36" fmla="*/ 1213084 h 2243660"/>
              <a:gd name="connsiteX37" fmla="*/ 2003461 w 4633645"/>
              <a:gd name="connsiteY37" fmla="*/ 1171987 h 2243660"/>
              <a:gd name="connsiteX38" fmla="*/ 2034283 w 4633645"/>
              <a:gd name="connsiteY38" fmla="*/ 1151439 h 2243660"/>
              <a:gd name="connsiteX39" fmla="*/ 2085654 w 4633645"/>
              <a:gd name="connsiteY39" fmla="*/ 1120616 h 2243660"/>
              <a:gd name="connsiteX40" fmla="*/ 2116476 w 4633645"/>
              <a:gd name="connsiteY40" fmla="*/ 1100068 h 2243660"/>
              <a:gd name="connsiteX41" fmla="*/ 2137025 w 4633645"/>
              <a:gd name="connsiteY41" fmla="*/ 1079520 h 2243660"/>
              <a:gd name="connsiteX42" fmla="*/ 2229492 w 4633645"/>
              <a:gd name="connsiteY42" fmla="*/ 1007600 h 2243660"/>
              <a:gd name="connsiteX43" fmla="*/ 2291137 w 4633645"/>
              <a:gd name="connsiteY43" fmla="*/ 935681 h 2243660"/>
              <a:gd name="connsiteX44" fmla="*/ 2321959 w 4633645"/>
              <a:gd name="connsiteY44" fmla="*/ 915133 h 2243660"/>
              <a:gd name="connsiteX45" fmla="*/ 2363056 w 4633645"/>
              <a:gd name="connsiteY45" fmla="*/ 874036 h 2243660"/>
              <a:gd name="connsiteX46" fmla="*/ 2424701 w 4633645"/>
              <a:gd name="connsiteY46" fmla="*/ 832940 h 2243660"/>
              <a:gd name="connsiteX47" fmla="*/ 2465798 w 4633645"/>
              <a:gd name="connsiteY47" fmla="*/ 791843 h 2243660"/>
              <a:gd name="connsiteX48" fmla="*/ 2496620 w 4633645"/>
              <a:gd name="connsiteY48" fmla="*/ 771295 h 2243660"/>
              <a:gd name="connsiteX49" fmla="*/ 2537717 w 4633645"/>
              <a:gd name="connsiteY49" fmla="*/ 730198 h 2243660"/>
              <a:gd name="connsiteX50" fmla="*/ 2568539 w 4633645"/>
              <a:gd name="connsiteY50" fmla="*/ 709650 h 2243660"/>
              <a:gd name="connsiteX51" fmla="*/ 2609636 w 4633645"/>
              <a:gd name="connsiteY51" fmla="*/ 668553 h 2243660"/>
              <a:gd name="connsiteX52" fmla="*/ 2671281 w 4633645"/>
              <a:gd name="connsiteY52" fmla="*/ 627457 h 2243660"/>
              <a:gd name="connsiteX53" fmla="*/ 2702103 w 4633645"/>
              <a:gd name="connsiteY53" fmla="*/ 606908 h 2243660"/>
              <a:gd name="connsiteX54" fmla="*/ 2722652 w 4633645"/>
              <a:gd name="connsiteY54" fmla="*/ 586360 h 2243660"/>
              <a:gd name="connsiteX55" fmla="*/ 2753474 w 4633645"/>
              <a:gd name="connsiteY55" fmla="*/ 576086 h 2243660"/>
              <a:gd name="connsiteX56" fmla="*/ 2784297 w 4633645"/>
              <a:gd name="connsiteY56" fmla="*/ 555538 h 2243660"/>
              <a:gd name="connsiteX57" fmla="*/ 2815119 w 4633645"/>
              <a:gd name="connsiteY57" fmla="*/ 545263 h 2243660"/>
              <a:gd name="connsiteX58" fmla="*/ 2876764 w 4633645"/>
              <a:gd name="connsiteY58" fmla="*/ 504167 h 2243660"/>
              <a:gd name="connsiteX59" fmla="*/ 2969231 w 4633645"/>
              <a:gd name="connsiteY59" fmla="*/ 442522 h 2243660"/>
              <a:gd name="connsiteX60" fmla="*/ 3000054 w 4633645"/>
              <a:gd name="connsiteY60" fmla="*/ 421973 h 2243660"/>
              <a:gd name="connsiteX61" fmla="*/ 3061699 w 4633645"/>
              <a:gd name="connsiteY61" fmla="*/ 391151 h 2243660"/>
              <a:gd name="connsiteX62" fmla="*/ 3123344 w 4633645"/>
              <a:gd name="connsiteY62" fmla="*/ 370603 h 2243660"/>
              <a:gd name="connsiteX63" fmla="*/ 3154166 w 4633645"/>
              <a:gd name="connsiteY63" fmla="*/ 360329 h 2243660"/>
              <a:gd name="connsiteX64" fmla="*/ 3215811 w 4633645"/>
              <a:gd name="connsiteY64" fmla="*/ 329506 h 2243660"/>
              <a:gd name="connsiteX65" fmla="*/ 3308279 w 4633645"/>
              <a:gd name="connsiteY65" fmla="*/ 288409 h 2243660"/>
              <a:gd name="connsiteX66" fmla="*/ 3369924 w 4633645"/>
              <a:gd name="connsiteY66" fmla="*/ 267861 h 2243660"/>
              <a:gd name="connsiteX67" fmla="*/ 3400746 w 4633645"/>
              <a:gd name="connsiteY67" fmla="*/ 257587 h 2243660"/>
              <a:gd name="connsiteX68" fmla="*/ 3462391 w 4633645"/>
              <a:gd name="connsiteY68" fmla="*/ 226764 h 2243660"/>
              <a:gd name="connsiteX69" fmla="*/ 3493213 w 4633645"/>
              <a:gd name="connsiteY69" fmla="*/ 206216 h 2243660"/>
              <a:gd name="connsiteX70" fmla="*/ 3554858 w 4633645"/>
              <a:gd name="connsiteY70" fmla="*/ 185668 h 2243660"/>
              <a:gd name="connsiteX71" fmla="*/ 3708971 w 4633645"/>
              <a:gd name="connsiteY71" fmla="*/ 134297 h 2243660"/>
              <a:gd name="connsiteX72" fmla="*/ 3863083 w 4633645"/>
              <a:gd name="connsiteY72" fmla="*/ 82926 h 2243660"/>
              <a:gd name="connsiteX73" fmla="*/ 3924728 w 4633645"/>
              <a:gd name="connsiteY73" fmla="*/ 62378 h 2243660"/>
              <a:gd name="connsiteX74" fmla="*/ 3955551 w 4633645"/>
              <a:gd name="connsiteY74" fmla="*/ 52104 h 2243660"/>
              <a:gd name="connsiteX75" fmla="*/ 4006921 w 4633645"/>
              <a:gd name="connsiteY75" fmla="*/ 41830 h 2243660"/>
              <a:gd name="connsiteX76" fmla="*/ 4048018 w 4633645"/>
              <a:gd name="connsiteY76" fmla="*/ 31555 h 2243660"/>
              <a:gd name="connsiteX77" fmla="*/ 4212404 w 4633645"/>
              <a:gd name="connsiteY77" fmla="*/ 11007 h 2243660"/>
              <a:gd name="connsiteX78" fmla="*/ 4633645 w 4633645"/>
              <a:gd name="connsiteY78" fmla="*/ 733 h 224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4633645" h="2243660">
                <a:moveTo>
                  <a:pt x="0" y="2230225"/>
                </a:moveTo>
                <a:cubicBezTo>
                  <a:pt x="123113" y="2247812"/>
                  <a:pt x="95018" y="2248463"/>
                  <a:pt x="277402" y="2230225"/>
                </a:cubicBezTo>
                <a:cubicBezTo>
                  <a:pt x="312154" y="2226750"/>
                  <a:pt x="345694" y="2215419"/>
                  <a:pt x="380144" y="2209677"/>
                </a:cubicBezTo>
                <a:cubicBezTo>
                  <a:pt x="400692" y="2206252"/>
                  <a:pt x="421118" y="2201987"/>
                  <a:pt x="441789" y="2199403"/>
                </a:cubicBezTo>
                <a:cubicBezTo>
                  <a:pt x="531884" y="2188141"/>
                  <a:pt x="536310" y="2192996"/>
                  <a:pt x="616449" y="2178854"/>
                </a:cubicBezTo>
                <a:cubicBezTo>
                  <a:pt x="721836" y="2160256"/>
                  <a:pt x="697589" y="2165507"/>
                  <a:pt x="780836" y="2137758"/>
                </a:cubicBezTo>
                <a:cubicBezTo>
                  <a:pt x="780840" y="2137757"/>
                  <a:pt x="842478" y="2117211"/>
                  <a:pt x="842481" y="2117209"/>
                </a:cubicBezTo>
                <a:cubicBezTo>
                  <a:pt x="891325" y="2084646"/>
                  <a:pt x="861589" y="2100565"/>
                  <a:pt x="934948" y="2076113"/>
                </a:cubicBezTo>
                <a:lnTo>
                  <a:pt x="965771" y="2065839"/>
                </a:lnTo>
                <a:cubicBezTo>
                  <a:pt x="1011869" y="2019739"/>
                  <a:pt x="957125" y="2068358"/>
                  <a:pt x="1017142" y="2035016"/>
                </a:cubicBezTo>
                <a:cubicBezTo>
                  <a:pt x="1017150" y="2035011"/>
                  <a:pt x="1094194" y="1983647"/>
                  <a:pt x="1109609" y="1973371"/>
                </a:cubicBezTo>
                <a:cubicBezTo>
                  <a:pt x="1119883" y="1966522"/>
                  <a:pt x="1128717" y="1956728"/>
                  <a:pt x="1140431" y="1952823"/>
                </a:cubicBezTo>
                <a:lnTo>
                  <a:pt x="1171254" y="1942549"/>
                </a:lnTo>
                <a:cubicBezTo>
                  <a:pt x="1270194" y="1843609"/>
                  <a:pt x="1164929" y="1943500"/>
                  <a:pt x="1243173" y="1880904"/>
                </a:cubicBezTo>
                <a:cubicBezTo>
                  <a:pt x="1250737" y="1874853"/>
                  <a:pt x="1255415" y="1865339"/>
                  <a:pt x="1263721" y="1860355"/>
                </a:cubicBezTo>
                <a:cubicBezTo>
                  <a:pt x="1273008" y="1854783"/>
                  <a:pt x="1284270" y="1853506"/>
                  <a:pt x="1294544" y="1850081"/>
                </a:cubicBezTo>
                <a:cubicBezTo>
                  <a:pt x="1301393" y="1839807"/>
                  <a:pt x="1306361" y="1827990"/>
                  <a:pt x="1315092" y="1819259"/>
                </a:cubicBezTo>
                <a:cubicBezTo>
                  <a:pt x="1323824" y="1810528"/>
                  <a:pt x="1336273" y="1806425"/>
                  <a:pt x="1345915" y="1798711"/>
                </a:cubicBezTo>
                <a:cubicBezTo>
                  <a:pt x="1353479" y="1792660"/>
                  <a:pt x="1358899" y="1784213"/>
                  <a:pt x="1366463" y="1778162"/>
                </a:cubicBezTo>
                <a:cubicBezTo>
                  <a:pt x="1376105" y="1770448"/>
                  <a:pt x="1387910" y="1765650"/>
                  <a:pt x="1397285" y="1757614"/>
                </a:cubicBezTo>
                <a:cubicBezTo>
                  <a:pt x="1411994" y="1745006"/>
                  <a:pt x="1438382" y="1716517"/>
                  <a:pt x="1438382" y="1716517"/>
                </a:cubicBezTo>
                <a:cubicBezTo>
                  <a:pt x="1467484" y="1629210"/>
                  <a:pt x="1426897" y="1735656"/>
                  <a:pt x="1469204" y="1665146"/>
                </a:cubicBezTo>
                <a:cubicBezTo>
                  <a:pt x="1474776" y="1655860"/>
                  <a:pt x="1474220" y="1643791"/>
                  <a:pt x="1479479" y="1634324"/>
                </a:cubicBezTo>
                <a:cubicBezTo>
                  <a:pt x="1491472" y="1612736"/>
                  <a:pt x="1506876" y="1593227"/>
                  <a:pt x="1520575" y="1572679"/>
                </a:cubicBezTo>
                <a:cubicBezTo>
                  <a:pt x="1535829" y="1549798"/>
                  <a:pt x="1540762" y="1538037"/>
                  <a:pt x="1561672" y="1521308"/>
                </a:cubicBezTo>
                <a:cubicBezTo>
                  <a:pt x="1571314" y="1513594"/>
                  <a:pt x="1583119" y="1508796"/>
                  <a:pt x="1592494" y="1500760"/>
                </a:cubicBezTo>
                <a:cubicBezTo>
                  <a:pt x="1607203" y="1488152"/>
                  <a:pt x="1622845" y="1475783"/>
                  <a:pt x="1633591" y="1459663"/>
                </a:cubicBezTo>
                <a:cubicBezTo>
                  <a:pt x="1640440" y="1449389"/>
                  <a:pt x="1645408" y="1437572"/>
                  <a:pt x="1654139" y="1428841"/>
                </a:cubicBezTo>
                <a:cubicBezTo>
                  <a:pt x="1662871" y="1420110"/>
                  <a:pt x="1675320" y="1416007"/>
                  <a:pt x="1684962" y="1408293"/>
                </a:cubicBezTo>
                <a:cubicBezTo>
                  <a:pt x="1758161" y="1349733"/>
                  <a:pt x="1641463" y="1430441"/>
                  <a:pt x="1736333" y="1367196"/>
                </a:cubicBezTo>
                <a:cubicBezTo>
                  <a:pt x="1777257" y="1305808"/>
                  <a:pt x="1732565" y="1359181"/>
                  <a:pt x="1787703" y="1326099"/>
                </a:cubicBezTo>
                <a:cubicBezTo>
                  <a:pt x="1796009" y="1321115"/>
                  <a:pt x="1800688" y="1311602"/>
                  <a:pt x="1808252" y="1305551"/>
                </a:cubicBezTo>
                <a:cubicBezTo>
                  <a:pt x="1817894" y="1297837"/>
                  <a:pt x="1829432" y="1292717"/>
                  <a:pt x="1839074" y="1285003"/>
                </a:cubicBezTo>
                <a:cubicBezTo>
                  <a:pt x="1846638" y="1278952"/>
                  <a:pt x="1851316" y="1269438"/>
                  <a:pt x="1859622" y="1264454"/>
                </a:cubicBezTo>
                <a:cubicBezTo>
                  <a:pt x="1868909" y="1258882"/>
                  <a:pt x="1880171" y="1257605"/>
                  <a:pt x="1890445" y="1254180"/>
                </a:cubicBezTo>
                <a:cubicBezTo>
                  <a:pt x="1900719" y="1247331"/>
                  <a:pt x="1911625" y="1241346"/>
                  <a:pt x="1921267" y="1233632"/>
                </a:cubicBezTo>
                <a:cubicBezTo>
                  <a:pt x="1928831" y="1227581"/>
                  <a:pt x="1934067" y="1218896"/>
                  <a:pt x="1941816" y="1213084"/>
                </a:cubicBezTo>
                <a:cubicBezTo>
                  <a:pt x="1961573" y="1198266"/>
                  <a:pt x="1982913" y="1185686"/>
                  <a:pt x="2003461" y="1171987"/>
                </a:cubicBezTo>
                <a:cubicBezTo>
                  <a:pt x="2013735" y="1165138"/>
                  <a:pt x="2025552" y="1160170"/>
                  <a:pt x="2034283" y="1151439"/>
                </a:cubicBezTo>
                <a:cubicBezTo>
                  <a:pt x="2062489" y="1123232"/>
                  <a:pt x="2045641" y="1133953"/>
                  <a:pt x="2085654" y="1120616"/>
                </a:cubicBezTo>
                <a:cubicBezTo>
                  <a:pt x="2095928" y="1113767"/>
                  <a:pt x="2106834" y="1107782"/>
                  <a:pt x="2116476" y="1100068"/>
                </a:cubicBezTo>
                <a:cubicBezTo>
                  <a:pt x="2124040" y="1094017"/>
                  <a:pt x="2129276" y="1085332"/>
                  <a:pt x="2137025" y="1079520"/>
                </a:cubicBezTo>
                <a:cubicBezTo>
                  <a:pt x="2187941" y="1041333"/>
                  <a:pt x="2194633" y="1049432"/>
                  <a:pt x="2229492" y="1007600"/>
                </a:cubicBezTo>
                <a:cubicBezTo>
                  <a:pt x="2258539" y="972743"/>
                  <a:pt x="2244834" y="966549"/>
                  <a:pt x="2291137" y="935681"/>
                </a:cubicBezTo>
                <a:cubicBezTo>
                  <a:pt x="2301411" y="928832"/>
                  <a:pt x="2312584" y="923169"/>
                  <a:pt x="2321959" y="915133"/>
                </a:cubicBezTo>
                <a:cubicBezTo>
                  <a:pt x="2336668" y="902525"/>
                  <a:pt x="2346936" y="884782"/>
                  <a:pt x="2363056" y="874036"/>
                </a:cubicBezTo>
                <a:cubicBezTo>
                  <a:pt x="2383604" y="860337"/>
                  <a:pt x="2407238" y="850403"/>
                  <a:pt x="2424701" y="832940"/>
                </a:cubicBezTo>
                <a:cubicBezTo>
                  <a:pt x="2438400" y="819241"/>
                  <a:pt x="2449678" y="802589"/>
                  <a:pt x="2465798" y="791843"/>
                </a:cubicBezTo>
                <a:cubicBezTo>
                  <a:pt x="2476072" y="784994"/>
                  <a:pt x="2487245" y="779331"/>
                  <a:pt x="2496620" y="771295"/>
                </a:cubicBezTo>
                <a:cubicBezTo>
                  <a:pt x="2511329" y="758687"/>
                  <a:pt x="2521597" y="740944"/>
                  <a:pt x="2537717" y="730198"/>
                </a:cubicBezTo>
                <a:cubicBezTo>
                  <a:pt x="2547991" y="723349"/>
                  <a:pt x="2559164" y="717686"/>
                  <a:pt x="2568539" y="709650"/>
                </a:cubicBezTo>
                <a:cubicBezTo>
                  <a:pt x="2583248" y="697042"/>
                  <a:pt x="2593516" y="679299"/>
                  <a:pt x="2609636" y="668553"/>
                </a:cubicBezTo>
                <a:lnTo>
                  <a:pt x="2671281" y="627457"/>
                </a:lnTo>
                <a:cubicBezTo>
                  <a:pt x="2681555" y="620608"/>
                  <a:pt x="2693371" y="615639"/>
                  <a:pt x="2702103" y="606908"/>
                </a:cubicBezTo>
                <a:cubicBezTo>
                  <a:pt x="2708953" y="600059"/>
                  <a:pt x="2714346" y="591344"/>
                  <a:pt x="2722652" y="586360"/>
                </a:cubicBezTo>
                <a:cubicBezTo>
                  <a:pt x="2731938" y="580788"/>
                  <a:pt x="2743788" y="580929"/>
                  <a:pt x="2753474" y="576086"/>
                </a:cubicBezTo>
                <a:cubicBezTo>
                  <a:pt x="2764519" y="570564"/>
                  <a:pt x="2773253" y="561060"/>
                  <a:pt x="2784297" y="555538"/>
                </a:cubicBezTo>
                <a:cubicBezTo>
                  <a:pt x="2793983" y="550695"/>
                  <a:pt x="2805652" y="550522"/>
                  <a:pt x="2815119" y="545263"/>
                </a:cubicBezTo>
                <a:cubicBezTo>
                  <a:pt x="2836707" y="533270"/>
                  <a:pt x="2856216" y="517866"/>
                  <a:pt x="2876764" y="504167"/>
                </a:cubicBezTo>
                <a:lnTo>
                  <a:pt x="2969231" y="442522"/>
                </a:lnTo>
                <a:cubicBezTo>
                  <a:pt x="2979505" y="435672"/>
                  <a:pt x="2988339" y="425878"/>
                  <a:pt x="3000054" y="421973"/>
                </a:cubicBezTo>
                <a:cubicBezTo>
                  <a:pt x="3112465" y="384503"/>
                  <a:pt x="2942194" y="444263"/>
                  <a:pt x="3061699" y="391151"/>
                </a:cubicBezTo>
                <a:cubicBezTo>
                  <a:pt x="3081492" y="382354"/>
                  <a:pt x="3102796" y="377452"/>
                  <a:pt x="3123344" y="370603"/>
                </a:cubicBezTo>
                <a:lnTo>
                  <a:pt x="3154166" y="360329"/>
                </a:lnTo>
                <a:cubicBezTo>
                  <a:pt x="3242493" y="301443"/>
                  <a:pt x="3130745" y="372038"/>
                  <a:pt x="3215811" y="329506"/>
                </a:cubicBezTo>
                <a:cubicBezTo>
                  <a:pt x="3313501" y="280662"/>
                  <a:pt x="3149240" y="341423"/>
                  <a:pt x="3308279" y="288409"/>
                </a:cubicBezTo>
                <a:lnTo>
                  <a:pt x="3369924" y="267861"/>
                </a:lnTo>
                <a:cubicBezTo>
                  <a:pt x="3380198" y="264436"/>
                  <a:pt x="3391735" y="263594"/>
                  <a:pt x="3400746" y="257587"/>
                </a:cubicBezTo>
                <a:cubicBezTo>
                  <a:pt x="3489076" y="198701"/>
                  <a:pt x="3377318" y="269301"/>
                  <a:pt x="3462391" y="226764"/>
                </a:cubicBezTo>
                <a:cubicBezTo>
                  <a:pt x="3473435" y="221242"/>
                  <a:pt x="3481929" y="211231"/>
                  <a:pt x="3493213" y="206216"/>
                </a:cubicBezTo>
                <a:cubicBezTo>
                  <a:pt x="3513006" y="197419"/>
                  <a:pt x="3534310" y="192517"/>
                  <a:pt x="3554858" y="185668"/>
                </a:cubicBezTo>
                <a:lnTo>
                  <a:pt x="3708971" y="134297"/>
                </a:lnTo>
                <a:lnTo>
                  <a:pt x="3863083" y="82926"/>
                </a:lnTo>
                <a:lnTo>
                  <a:pt x="3924728" y="62378"/>
                </a:lnTo>
                <a:cubicBezTo>
                  <a:pt x="3935002" y="58953"/>
                  <a:pt x="3944931" y="54228"/>
                  <a:pt x="3955551" y="52104"/>
                </a:cubicBezTo>
                <a:cubicBezTo>
                  <a:pt x="3972674" y="48679"/>
                  <a:pt x="3989874" y="45618"/>
                  <a:pt x="4006921" y="41830"/>
                </a:cubicBezTo>
                <a:cubicBezTo>
                  <a:pt x="4020705" y="38767"/>
                  <a:pt x="4034172" y="34324"/>
                  <a:pt x="4048018" y="31555"/>
                </a:cubicBezTo>
                <a:cubicBezTo>
                  <a:pt x="4102918" y="20575"/>
                  <a:pt x="4156169" y="15172"/>
                  <a:pt x="4212404" y="11007"/>
                </a:cubicBezTo>
                <a:cubicBezTo>
                  <a:pt x="4416263" y="-4093"/>
                  <a:pt x="4403231" y="733"/>
                  <a:pt x="4633645" y="733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FB15199-1990-F940-9E98-DE869B49DD84}"/>
              </a:ext>
            </a:extLst>
          </p:cNvPr>
          <p:cNvSpPr/>
          <p:nvPr/>
        </p:nvSpPr>
        <p:spPr>
          <a:xfrm flipH="1">
            <a:off x="3097658" y="1729418"/>
            <a:ext cx="369870" cy="20034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AAECAAC-DC7E-3141-BA69-90C9107F0AEA}"/>
              </a:ext>
            </a:extLst>
          </p:cNvPr>
          <p:cNvSpPr/>
          <p:nvPr/>
        </p:nvSpPr>
        <p:spPr>
          <a:xfrm flipH="1">
            <a:off x="2402439" y="2309974"/>
            <a:ext cx="369870" cy="17637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E97E6EF-2754-9841-B0A5-C952179FE8B7}"/>
              </a:ext>
            </a:extLst>
          </p:cNvPr>
          <p:cNvSpPr/>
          <p:nvPr/>
        </p:nvSpPr>
        <p:spPr>
          <a:xfrm flipH="1">
            <a:off x="3955550" y="1128444"/>
            <a:ext cx="285963" cy="14555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F4C77D1-D6E5-2547-882D-D0F6B6984C90}"/>
              </a:ext>
            </a:extLst>
          </p:cNvPr>
          <p:cNvSpPr/>
          <p:nvPr/>
        </p:nvSpPr>
        <p:spPr>
          <a:xfrm flipH="1">
            <a:off x="3429000" y="1422972"/>
            <a:ext cx="369870" cy="2003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608CF0F-5766-FF47-AB53-275883D3B954}"/>
              </a:ext>
            </a:extLst>
          </p:cNvPr>
          <p:cNvSpPr/>
          <p:nvPr/>
        </p:nvSpPr>
        <p:spPr>
          <a:xfrm>
            <a:off x="955497" y="791099"/>
            <a:ext cx="4643919" cy="2188407"/>
          </a:xfrm>
          <a:custGeom>
            <a:avLst/>
            <a:gdLst>
              <a:gd name="connsiteX0" fmla="*/ 0 w 4643919"/>
              <a:gd name="connsiteY0" fmla="*/ 2178132 h 2188407"/>
              <a:gd name="connsiteX1" fmla="*/ 71919 w 4643919"/>
              <a:gd name="connsiteY1" fmla="*/ 2188407 h 2188407"/>
              <a:gd name="connsiteX2" fmla="*/ 431514 w 4643919"/>
              <a:gd name="connsiteY2" fmla="*/ 2167858 h 2188407"/>
              <a:gd name="connsiteX3" fmla="*/ 554804 w 4643919"/>
              <a:gd name="connsiteY3" fmla="*/ 2147310 h 2188407"/>
              <a:gd name="connsiteX4" fmla="*/ 688368 w 4643919"/>
              <a:gd name="connsiteY4" fmla="*/ 2126762 h 2188407"/>
              <a:gd name="connsiteX5" fmla="*/ 719191 w 4643919"/>
              <a:gd name="connsiteY5" fmla="*/ 2116488 h 2188407"/>
              <a:gd name="connsiteX6" fmla="*/ 760287 w 4643919"/>
              <a:gd name="connsiteY6" fmla="*/ 2106213 h 2188407"/>
              <a:gd name="connsiteX7" fmla="*/ 791110 w 4643919"/>
              <a:gd name="connsiteY7" fmla="*/ 2095939 h 2188407"/>
              <a:gd name="connsiteX8" fmla="*/ 832206 w 4643919"/>
              <a:gd name="connsiteY8" fmla="*/ 2085665 h 2188407"/>
              <a:gd name="connsiteX9" fmla="*/ 863029 w 4643919"/>
              <a:gd name="connsiteY9" fmla="*/ 2075391 h 2188407"/>
              <a:gd name="connsiteX10" fmla="*/ 986319 w 4643919"/>
              <a:gd name="connsiteY10" fmla="*/ 2044568 h 2188407"/>
              <a:gd name="connsiteX11" fmla="*/ 1027415 w 4643919"/>
              <a:gd name="connsiteY11" fmla="*/ 2034294 h 2188407"/>
              <a:gd name="connsiteX12" fmla="*/ 1068512 w 4643919"/>
              <a:gd name="connsiteY12" fmla="*/ 2024020 h 2188407"/>
              <a:gd name="connsiteX13" fmla="*/ 1130157 w 4643919"/>
              <a:gd name="connsiteY13" fmla="*/ 2003472 h 2188407"/>
              <a:gd name="connsiteX14" fmla="*/ 1181528 w 4643919"/>
              <a:gd name="connsiteY14" fmla="*/ 1993198 h 2188407"/>
              <a:gd name="connsiteX15" fmla="*/ 1243173 w 4643919"/>
              <a:gd name="connsiteY15" fmla="*/ 1972649 h 2188407"/>
              <a:gd name="connsiteX16" fmla="*/ 1304818 w 4643919"/>
              <a:gd name="connsiteY16" fmla="*/ 1952101 h 2188407"/>
              <a:gd name="connsiteX17" fmla="*/ 1397285 w 4643919"/>
              <a:gd name="connsiteY17" fmla="*/ 1921279 h 2188407"/>
              <a:gd name="connsiteX18" fmla="*/ 1428107 w 4643919"/>
              <a:gd name="connsiteY18" fmla="*/ 1911004 h 2188407"/>
              <a:gd name="connsiteX19" fmla="*/ 1458930 w 4643919"/>
              <a:gd name="connsiteY19" fmla="*/ 1900730 h 2188407"/>
              <a:gd name="connsiteX20" fmla="*/ 1489752 w 4643919"/>
              <a:gd name="connsiteY20" fmla="*/ 1880182 h 2188407"/>
              <a:gd name="connsiteX21" fmla="*/ 1510301 w 4643919"/>
              <a:gd name="connsiteY21" fmla="*/ 1859634 h 2188407"/>
              <a:gd name="connsiteX22" fmla="*/ 1541123 w 4643919"/>
              <a:gd name="connsiteY22" fmla="*/ 1849359 h 2188407"/>
              <a:gd name="connsiteX23" fmla="*/ 1592494 w 4643919"/>
              <a:gd name="connsiteY23" fmla="*/ 1808263 h 2188407"/>
              <a:gd name="connsiteX24" fmla="*/ 1613042 w 4643919"/>
              <a:gd name="connsiteY24" fmla="*/ 1787714 h 2188407"/>
              <a:gd name="connsiteX25" fmla="*/ 1674687 w 4643919"/>
              <a:gd name="connsiteY25" fmla="*/ 1756892 h 2188407"/>
              <a:gd name="connsiteX26" fmla="*/ 1746606 w 4643919"/>
              <a:gd name="connsiteY26" fmla="*/ 1705521 h 2188407"/>
              <a:gd name="connsiteX27" fmla="*/ 1797977 w 4643919"/>
              <a:gd name="connsiteY27" fmla="*/ 1674699 h 2188407"/>
              <a:gd name="connsiteX28" fmla="*/ 1869896 w 4643919"/>
              <a:gd name="connsiteY28" fmla="*/ 1613054 h 2188407"/>
              <a:gd name="connsiteX29" fmla="*/ 1900719 w 4643919"/>
              <a:gd name="connsiteY29" fmla="*/ 1602780 h 2188407"/>
              <a:gd name="connsiteX30" fmla="*/ 1921267 w 4643919"/>
              <a:gd name="connsiteY30" fmla="*/ 1582231 h 2188407"/>
              <a:gd name="connsiteX31" fmla="*/ 1941815 w 4643919"/>
              <a:gd name="connsiteY31" fmla="*/ 1551409 h 2188407"/>
              <a:gd name="connsiteX32" fmla="*/ 2034283 w 4643919"/>
              <a:gd name="connsiteY32" fmla="*/ 1489764 h 2188407"/>
              <a:gd name="connsiteX33" fmla="*/ 2065105 w 4643919"/>
              <a:gd name="connsiteY33" fmla="*/ 1469216 h 2188407"/>
              <a:gd name="connsiteX34" fmla="*/ 2085654 w 4643919"/>
              <a:gd name="connsiteY34" fmla="*/ 1448667 h 2188407"/>
              <a:gd name="connsiteX35" fmla="*/ 2106202 w 4643919"/>
              <a:gd name="connsiteY35" fmla="*/ 1417845 h 2188407"/>
              <a:gd name="connsiteX36" fmla="*/ 2157573 w 4643919"/>
              <a:gd name="connsiteY36" fmla="*/ 1376748 h 2188407"/>
              <a:gd name="connsiteX37" fmla="*/ 2219218 w 4643919"/>
              <a:gd name="connsiteY37" fmla="*/ 1304829 h 2188407"/>
              <a:gd name="connsiteX38" fmla="*/ 2250040 w 4643919"/>
              <a:gd name="connsiteY38" fmla="*/ 1284281 h 2188407"/>
              <a:gd name="connsiteX39" fmla="*/ 2321959 w 4643919"/>
              <a:gd name="connsiteY39" fmla="*/ 1222636 h 2188407"/>
              <a:gd name="connsiteX40" fmla="*/ 2342507 w 4643919"/>
              <a:gd name="connsiteY40" fmla="*/ 1191813 h 2188407"/>
              <a:gd name="connsiteX41" fmla="*/ 2393878 w 4643919"/>
              <a:gd name="connsiteY41" fmla="*/ 1150717 h 2188407"/>
              <a:gd name="connsiteX42" fmla="*/ 2465797 w 4643919"/>
              <a:gd name="connsiteY42" fmla="*/ 1078798 h 2188407"/>
              <a:gd name="connsiteX43" fmla="*/ 2506894 w 4643919"/>
              <a:gd name="connsiteY43" fmla="*/ 1027427 h 2188407"/>
              <a:gd name="connsiteX44" fmla="*/ 2568539 w 4643919"/>
              <a:gd name="connsiteY44" fmla="*/ 976056 h 2188407"/>
              <a:gd name="connsiteX45" fmla="*/ 2599361 w 4643919"/>
              <a:gd name="connsiteY45" fmla="*/ 934959 h 2188407"/>
              <a:gd name="connsiteX46" fmla="*/ 2661006 w 4643919"/>
              <a:gd name="connsiteY46" fmla="*/ 893863 h 2188407"/>
              <a:gd name="connsiteX47" fmla="*/ 2712377 w 4643919"/>
              <a:gd name="connsiteY47" fmla="*/ 852766 h 2188407"/>
              <a:gd name="connsiteX48" fmla="*/ 2763748 w 4643919"/>
              <a:gd name="connsiteY48" fmla="*/ 811670 h 2188407"/>
              <a:gd name="connsiteX49" fmla="*/ 2784296 w 4643919"/>
              <a:gd name="connsiteY49" fmla="*/ 791121 h 2188407"/>
              <a:gd name="connsiteX50" fmla="*/ 2845941 w 4643919"/>
              <a:gd name="connsiteY50" fmla="*/ 750025 h 2188407"/>
              <a:gd name="connsiteX51" fmla="*/ 2866490 w 4643919"/>
              <a:gd name="connsiteY51" fmla="*/ 729476 h 2188407"/>
              <a:gd name="connsiteX52" fmla="*/ 2897312 w 4643919"/>
              <a:gd name="connsiteY52" fmla="*/ 719202 h 2188407"/>
              <a:gd name="connsiteX53" fmla="*/ 2948683 w 4643919"/>
              <a:gd name="connsiteY53" fmla="*/ 678105 h 2188407"/>
              <a:gd name="connsiteX54" fmla="*/ 3010328 w 4643919"/>
              <a:gd name="connsiteY54" fmla="*/ 647283 h 2188407"/>
              <a:gd name="connsiteX55" fmla="*/ 3071973 w 4643919"/>
              <a:gd name="connsiteY55" fmla="*/ 616461 h 2188407"/>
              <a:gd name="connsiteX56" fmla="*/ 3133618 w 4643919"/>
              <a:gd name="connsiteY56" fmla="*/ 585638 h 2188407"/>
              <a:gd name="connsiteX57" fmla="*/ 3184988 w 4643919"/>
              <a:gd name="connsiteY57" fmla="*/ 534267 h 2188407"/>
              <a:gd name="connsiteX58" fmla="*/ 3246633 w 4643919"/>
              <a:gd name="connsiteY58" fmla="*/ 493171 h 2188407"/>
              <a:gd name="connsiteX59" fmla="*/ 3267182 w 4643919"/>
              <a:gd name="connsiteY59" fmla="*/ 472622 h 2188407"/>
              <a:gd name="connsiteX60" fmla="*/ 3298004 w 4643919"/>
              <a:gd name="connsiteY60" fmla="*/ 452074 h 2188407"/>
              <a:gd name="connsiteX61" fmla="*/ 3380197 w 4643919"/>
              <a:gd name="connsiteY61" fmla="*/ 390429 h 2188407"/>
              <a:gd name="connsiteX62" fmla="*/ 3452116 w 4643919"/>
              <a:gd name="connsiteY62" fmla="*/ 339058 h 2188407"/>
              <a:gd name="connsiteX63" fmla="*/ 3503487 w 4643919"/>
              <a:gd name="connsiteY63" fmla="*/ 297962 h 2188407"/>
              <a:gd name="connsiteX64" fmla="*/ 3534310 w 4643919"/>
              <a:gd name="connsiteY64" fmla="*/ 287688 h 2188407"/>
              <a:gd name="connsiteX65" fmla="*/ 3585681 w 4643919"/>
              <a:gd name="connsiteY65" fmla="*/ 256865 h 2188407"/>
              <a:gd name="connsiteX66" fmla="*/ 3678148 w 4643919"/>
              <a:gd name="connsiteY66" fmla="*/ 205494 h 2188407"/>
              <a:gd name="connsiteX67" fmla="*/ 3739793 w 4643919"/>
              <a:gd name="connsiteY67" fmla="*/ 174672 h 2188407"/>
              <a:gd name="connsiteX68" fmla="*/ 3770615 w 4643919"/>
              <a:gd name="connsiteY68" fmla="*/ 154123 h 2188407"/>
              <a:gd name="connsiteX69" fmla="*/ 3832260 w 4643919"/>
              <a:gd name="connsiteY69" fmla="*/ 133575 h 2188407"/>
              <a:gd name="connsiteX70" fmla="*/ 3904179 w 4643919"/>
              <a:gd name="connsiteY70" fmla="*/ 113027 h 2188407"/>
              <a:gd name="connsiteX71" fmla="*/ 3935002 w 4643919"/>
              <a:gd name="connsiteY71" fmla="*/ 102753 h 2188407"/>
              <a:gd name="connsiteX72" fmla="*/ 3996647 w 4643919"/>
              <a:gd name="connsiteY72" fmla="*/ 92479 h 2188407"/>
              <a:gd name="connsiteX73" fmla="*/ 4078840 w 4643919"/>
              <a:gd name="connsiteY73" fmla="*/ 71930 h 2188407"/>
              <a:gd name="connsiteX74" fmla="*/ 4161033 w 4643919"/>
              <a:gd name="connsiteY74" fmla="*/ 51382 h 2188407"/>
              <a:gd name="connsiteX75" fmla="*/ 4191856 w 4643919"/>
              <a:gd name="connsiteY75" fmla="*/ 41108 h 2188407"/>
              <a:gd name="connsiteX76" fmla="*/ 4284323 w 4643919"/>
              <a:gd name="connsiteY76" fmla="*/ 30834 h 2188407"/>
              <a:gd name="connsiteX77" fmla="*/ 4417887 w 4643919"/>
              <a:gd name="connsiteY77" fmla="*/ 10285 h 2188407"/>
              <a:gd name="connsiteX78" fmla="*/ 4643919 w 4643919"/>
              <a:gd name="connsiteY78" fmla="*/ 11 h 218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4643919" h="2188407">
                <a:moveTo>
                  <a:pt x="0" y="2178132"/>
                </a:moveTo>
                <a:cubicBezTo>
                  <a:pt x="23973" y="2181557"/>
                  <a:pt x="47703" y="2188407"/>
                  <a:pt x="71919" y="2188407"/>
                </a:cubicBezTo>
                <a:cubicBezTo>
                  <a:pt x="174175" y="2188407"/>
                  <a:pt x="318648" y="2183981"/>
                  <a:pt x="431514" y="2167858"/>
                </a:cubicBezTo>
                <a:cubicBezTo>
                  <a:pt x="472759" y="2161966"/>
                  <a:pt x="513559" y="2153202"/>
                  <a:pt x="554804" y="2147310"/>
                </a:cubicBezTo>
                <a:cubicBezTo>
                  <a:pt x="577746" y="2144033"/>
                  <a:pt x="662708" y="2132464"/>
                  <a:pt x="688368" y="2126762"/>
                </a:cubicBezTo>
                <a:cubicBezTo>
                  <a:pt x="698940" y="2124413"/>
                  <a:pt x="708778" y="2119463"/>
                  <a:pt x="719191" y="2116488"/>
                </a:cubicBezTo>
                <a:cubicBezTo>
                  <a:pt x="732768" y="2112609"/>
                  <a:pt x="746710" y="2110092"/>
                  <a:pt x="760287" y="2106213"/>
                </a:cubicBezTo>
                <a:cubicBezTo>
                  <a:pt x="770700" y="2103238"/>
                  <a:pt x="780697" y="2098914"/>
                  <a:pt x="791110" y="2095939"/>
                </a:cubicBezTo>
                <a:cubicBezTo>
                  <a:pt x="804687" y="2092060"/>
                  <a:pt x="818629" y="2089544"/>
                  <a:pt x="832206" y="2085665"/>
                </a:cubicBezTo>
                <a:cubicBezTo>
                  <a:pt x="842619" y="2082690"/>
                  <a:pt x="852581" y="2078241"/>
                  <a:pt x="863029" y="2075391"/>
                </a:cubicBezTo>
                <a:cubicBezTo>
                  <a:pt x="903898" y="2064245"/>
                  <a:pt x="945222" y="2054843"/>
                  <a:pt x="986319" y="2044568"/>
                </a:cubicBezTo>
                <a:lnTo>
                  <a:pt x="1027415" y="2034294"/>
                </a:lnTo>
                <a:cubicBezTo>
                  <a:pt x="1041114" y="2030869"/>
                  <a:pt x="1055116" y="2028485"/>
                  <a:pt x="1068512" y="2024020"/>
                </a:cubicBezTo>
                <a:cubicBezTo>
                  <a:pt x="1089060" y="2017171"/>
                  <a:pt x="1108918" y="2007720"/>
                  <a:pt x="1130157" y="2003472"/>
                </a:cubicBezTo>
                <a:cubicBezTo>
                  <a:pt x="1147281" y="2000047"/>
                  <a:pt x="1164681" y="1997793"/>
                  <a:pt x="1181528" y="1993198"/>
                </a:cubicBezTo>
                <a:cubicBezTo>
                  <a:pt x="1202425" y="1987499"/>
                  <a:pt x="1222625" y="1979499"/>
                  <a:pt x="1243173" y="1972649"/>
                </a:cubicBezTo>
                <a:lnTo>
                  <a:pt x="1304818" y="1952101"/>
                </a:lnTo>
                <a:lnTo>
                  <a:pt x="1397285" y="1921279"/>
                </a:lnTo>
                <a:lnTo>
                  <a:pt x="1428107" y="1911004"/>
                </a:lnTo>
                <a:lnTo>
                  <a:pt x="1458930" y="1900730"/>
                </a:lnTo>
                <a:cubicBezTo>
                  <a:pt x="1469204" y="1893881"/>
                  <a:pt x="1480110" y="1887896"/>
                  <a:pt x="1489752" y="1880182"/>
                </a:cubicBezTo>
                <a:cubicBezTo>
                  <a:pt x="1497316" y="1874131"/>
                  <a:pt x="1501995" y="1864618"/>
                  <a:pt x="1510301" y="1859634"/>
                </a:cubicBezTo>
                <a:cubicBezTo>
                  <a:pt x="1519587" y="1854062"/>
                  <a:pt x="1530849" y="1852784"/>
                  <a:pt x="1541123" y="1849359"/>
                </a:cubicBezTo>
                <a:cubicBezTo>
                  <a:pt x="1590748" y="1799736"/>
                  <a:pt x="1527678" y="1860117"/>
                  <a:pt x="1592494" y="1808263"/>
                </a:cubicBezTo>
                <a:cubicBezTo>
                  <a:pt x="1600058" y="1802212"/>
                  <a:pt x="1605478" y="1793765"/>
                  <a:pt x="1613042" y="1787714"/>
                </a:cubicBezTo>
                <a:cubicBezTo>
                  <a:pt x="1641493" y="1764953"/>
                  <a:pt x="1642134" y="1767743"/>
                  <a:pt x="1674687" y="1756892"/>
                </a:cubicBezTo>
                <a:cubicBezTo>
                  <a:pt x="1723442" y="1708137"/>
                  <a:pt x="1697405" y="1721921"/>
                  <a:pt x="1746606" y="1705521"/>
                </a:cubicBezTo>
                <a:cubicBezTo>
                  <a:pt x="1822540" y="1629591"/>
                  <a:pt x="1704606" y="1741393"/>
                  <a:pt x="1797977" y="1674699"/>
                </a:cubicBezTo>
                <a:cubicBezTo>
                  <a:pt x="1856955" y="1632571"/>
                  <a:pt x="1817122" y="1639440"/>
                  <a:pt x="1869896" y="1613054"/>
                </a:cubicBezTo>
                <a:cubicBezTo>
                  <a:pt x="1879583" y="1608211"/>
                  <a:pt x="1890445" y="1606205"/>
                  <a:pt x="1900719" y="1602780"/>
                </a:cubicBezTo>
                <a:cubicBezTo>
                  <a:pt x="1907568" y="1595930"/>
                  <a:pt x="1915216" y="1589795"/>
                  <a:pt x="1921267" y="1582231"/>
                </a:cubicBezTo>
                <a:cubicBezTo>
                  <a:pt x="1928981" y="1572589"/>
                  <a:pt x="1932522" y="1559540"/>
                  <a:pt x="1941815" y="1551409"/>
                </a:cubicBezTo>
                <a:cubicBezTo>
                  <a:pt x="1941826" y="1551399"/>
                  <a:pt x="2018866" y="1500042"/>
                  <a:pt x="2034283" y="1489764"/>
                </a:cubicBezTo>
                <a:cubicBezTo>
                  <a:pt x="2044557" y="1482915"/>
                  <a:pt x="2056374" y="1477947"/>
                  <a:pt x="2065105" y="1469216"/>
                </a:cubicBezTo>
                <a:cubicBezTo>
                  <a:pt x="2071955" y="1462366"/>
                  <a:pt x="2079603" y="1456231"/>
                  <a:pt x="2085654" y="1448667"/>
                </a:cubicBezTo>
                <a:cubicBezTo>
                  <a:pt x="2093368" y="1439025"/>
                  <a:pt x="2097471" y="1426576"/>
                  <a:pt x="2106202" y="1417845"/>
                </a:cubicBezTo>
                <a:cubicBezTo>
                  <a:pt x="2159605" y="1364442"/>
                  <a:pt x="2116901" y="1427587"/>
                  <a:pt x="2157573" y="1376748"/>
                </a:cubicBezTo>
                <a:cubicBezTo>
                  <a:pt x="2184132" y="1343550"/>
                  <a:pt x="2176820" y="1333094"/>
                  <a:pt x="2219218" y="1304829"/>
                </a:cubicBezTo>
                <a:cubicBezTo>
                  <a:pt x="2229492" y="1297980"/>
                  <a:pt x="2240665" y="1292317"/>
                  <a:pt x="2250040" y="1284281"/>
                </a:cubicBezTo>
                <a:cubicBezTo>
                  <a:pt x="2337238" y="1209539"/>
                  <a:pt x="2251199" y="1269809"/>
                  <a:pt x="2321959" y="1222636"/>
                </a:cubicBezTo>
                <a:cubicBezTo>
                  <a:pt x="2328808" y="1212362"/>
                  <a:pt x="2334793" y="1201455"/>
                  <a:pt x="2342507" y="1191813"/>
                </a:cubicBezTo>
                <a:cubicBezTo>
                  <a:pt x="2359236" y="1170901"/>
                  <a:pt x="2370995" y="1165972"/>
                  <a:pt x="2393878" y="1150717"/>
                </a:cubicBezTo>
                <a:cubicBezTo>
                  <a:pt x="2417125" y="1080972"/>
                  <a:pt x="2383365" y="1161230"/>
                  <a:pt x="2465797" y="1078798"/>
                </a:cubicBezTo>
                <a:cubicBezTo>
                  <a:pt x="2525575" y="1019020"/>
                  <a:pt x="2442097" y="1105185"/>
                  <a:pt x="2506894" y="1027427"/>
                </a:cubicBezTo>
                <a:cubicBezTo>
                  <a:pt x="2531617" y="997759"/>
                  <a:pt x="2538230" y="996261"/>
                  <a:pt x="2568539" y="976056"/>
                </a:cubicBezTo>
                <a:cubicBezTo>
                  <a:pt x="2578813" y="962357"/>
                  <a:pt x="2586563" y="946335"/>
                  <a:pt x="2599361" y="934959"/>
                </a:cubicBezTo>
                <a:cubicBezTo>
                  <a:pt x="2617819" y="918552"/>
                  <a:pt x="2643543" y="911326"/>
                  <a:pt x="2661006" y="893863"/>
                </a:cubicBezTo>
                <a:cubicBezTo>
                  <a:pt x="2690286" y="864583"/>
                  <a:pt x="2673495" y="878687"/>
                  <a:pt x="2712377" y="852766"/>
                </a:cubicBezTo>
                <a:cubicBezTo>
                  <a:pt x="2753303" y="791376"/>
                  <a:pt x="2708606" y="844756"/>
                  <a:pt x="2763748" y="811670"/>
                </a:cubicBezTo>
                <a:cubicBezTo>
                  <a:pt x="2772054" y="806686"/>
                  <a:pt x="2776547" y="796933"/>
                  <a:pt x="2784296" y="791121"/>
                </a:cubicBezTo>
                <a:cubicBezTo>
                  <a:pt x="2804053" y="776303"/>
                  <a:pt x="2828478" y="767488"/>
                  <a:pt x="2845941" y="750025"/>
                </a:cubicBezTo>
                <a:cubicBezTo>
                  <a:pt x="2852791" y="743175"/>
                  <a:pt x="2858184" y="734460"/>
                  <a:pt x="2866490" y="729476"/>
                </a:cubicBezTo>
                <a:cubicBezTo>
                  <a:pt x="2875776" y="723904"/>
                  <a:pt x="2887626" y="724045"/>
                  <a:pt x="2897312" y="719202"/>
                </a:cubicBezTo>
                <a:cubicBezTo>
                  <a:pt x="2939475" y="698121"/>
                  <a:pt x="2916829" y="703588"/>
                  <a:pt x="2948683" y="678105"/>
                </a:cubicBezTo>
                <a:cubicBezTo>
                  <a:pt x="2977135" y="655343"/>
                  <a:pt x="2977773" y="658134"/>
                  <a:pt x="3010328" y="647283"/>
                </a:cubicBezTo>
                <a:cubicBezTo>
                  <a:pt x="3098667" y="588390"/>
                  <a:pt x="2986892" y="659002"/>
                  <a:pt x="3071973" y="616461"/>
                </a:cubicBezTo>
                <a:cubicBezTo>
                  <a:pt x="3151640" y="576627"/>
                  <a:pt x="3056143" y="611462"/>
                  <a:pt x="3133618" y="585638"/>
                </a:cubicBezTo>
                <a:cubicBezTo>
                  <a:pt x="3150741" y="568514"/>
                  <a:pt x="3164839" y="547700"/>
                  <a:pt x="3184988" y="534267"/>
                </a:cubicBezTo>
                <a:lnTo>
                  <a:pt x="3246633" y="493171"/>
                </a:lnTo>
                <a:cubicBezTo>
                  <a:pt x="3254693" y="487798"/>
                  <a:pt x="3259618" y="478673"/>
                  <a:pt x="3267182" y="472622"/>
                </a:cubicBezTo>
                <a:cubicBezTo>
                  <a:pt x="3276824" y="464908"/>
                  <a:pt x="3288711" y="460205"/>
                  <a:pt x="3298004" y="452074"/>
                </a:cubicBezTo>
                <a:cubicBezTo>
                  <a:pt x="3370655" y="388505"/>
                  <a:pt x="3320309" y="410392"/>
                  <a:pt x="3380197" y="390429"/>
                </a:cubicBezTo>
                <a:cubicBezTo>
                  <a:pt x="3428952" y="341674"/>
                  <a:pt x="3402915" y="355458"/>
                  <a:pt x="3452116" y="339058"/>
                </a:cubicBezTo>
                <a:cubicBezTo>
                  <a:pt x="3471228" y="319947"/>
                  <a:pt x="3477567" y="310922"/>
                  <a:pt x="3503487" y="297962"/>
                </a:cubicBezTo>
                <a:cubicBezTo>
                  <a:pt x="3513174" y="293119"/>
                  <a:pt x="3524036" y="291113"/>
                  <a:pt x="3534310" y="287688"/>
                </a:cubicBezTo>
                <a:cubicBezTo>
                  <a:pt x="3580409" y="241586"/>
                  <a:pt x="3525663" y="290209"/>
                  <a:pt x="3585681" y="256865"/>
                </a:cubicBezTo>
                <a:cubicBezTo>
                  <a:pt x="3691665" y="197985"/>
                  <a:pt x="3608403" y="228741"/>
                  <a:pt x="3678148" y="205494"/>
                </a:cubicBezTo>
                <a:cubicBezTo>
                  <a:pt x="3766487" y="146601"/>
                  <a:pt x="3654712" y="217213"/>
                  <a:pt x="3739793" y="174672"/>
                </a:cubicBezTo>
                <a:cubicBezTo>
                  <a:pt x="3750837" y="169150"/>
                  <a:pt x="3759331" y="159138"/>
                  <a:pt x="3770615" y="154123"/>
                </a:cubicBezTo>
                <a:cubicBezTo>
                  <a:pt x="3790408" y="145326"/>
                  <a:pt x="3811712" y="140424"/>
                  <a:pt x="3832260" y="133575"/>
                </a:cubicBezTo>
                <a:cubicBezTo>
                  <a:pt x="3906158" y="108943"/>
                  <a:pt x="3813880" y="138826"/>
                  <a:pt x="3904179" y="113027"/>
                </a:cubicBezTo>
                <a:cubicBezTo>
                  <a:pt x="3914592" y="110052"/>
                  <a:pt x="3924430" y="105102"/>
                  <a:pt x="3935002" y="102753"/>
                </a:cubicBezTo>
                <a:cubicBezTo>
                  <a:pt x="3955338" y="98234"/>
                  <a:pt x="3976278" y="96844"/>
                  <a:pt x="3996647" y="92479"/>
                </a:cubicBezTo>
                <a:cubicBezTo>
                  <a:pt x="4024261" y="86562"/>
                  <a:pt x="4051442" y="78780"/>
                  <a:pt x="4078840" y="71930"/>
                </a:cubicBezTo>
                <a:cubicBezTo>
                  <a:pt x="4078843" y="71929"/>
                  <a:pt x="4161029" y="51383"/>
                  <a:pt x="4161033" y="51382"/>
                </a:cubicBezTo>
                <a:cubicBezTo>
                  <a:pt x="4171307" y="47957"/>
                  <a:pt x="4181173" y="42888"/>
                  <a:pt x="4191856" y="41108"/>
                </a:cubicBezTo>
                <a:cubicBezTo>
                  <a:pt x="4222446" y="36010"/>
                  <a:pt x="4253583" y="34933"/>
                  <a:pt x="4284323" y="30834"/>
                </a:cubicBezTo>
                <a:cubicBezTo>
                  <a:pt x="4329509" y="24809"/>
                  <a:pt x="4372247" y="13936"/>
                  <a:pt x="4417887" y="10285"/>
                </a:cubicBezTo>
                <a:cubicBezTo>
                  <a:pt x="4555813" y="-749"/>
                  <a:pt x="4554547" y="11"/>
                  <a:pt x="4643919" y="11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6EEF49-1E6A-924E-A19B-67739FC0A085}"/>
              </a:ext>
            </a:extLst>
          </p:cNvPr>
          <p:cNvCxnSpPr/>
          <p:nvPr/>
        </p:nvCxnSpPr>
        <p:spPr>
          <a:xfrm>
            <a:off x="2772309" y="2866490"/>
            <a:ext cx="146920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ED57CB-1B34-E84D-8367-E5646C1F3FB1}"/>
              </a:ext>
            </a:extLst>
          </p:cNvPr>
          <p:cNvCxnSpPr>
            <a:cxnSpLocks/>
          </p:cNvCxnSpPr>
          <p:nvPr/>
        </p:nvCxnSpPr>
        <p:spPr>
          <a:xfrm>
            <a:off x="2575393" y="2741489"/>
            <a:ext cx="138015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BA36B1-693C-2D4E-ACA4-F20296471D89}"/>
              </a:ext>
            </a:extLst>
          </p:cNvPr>
          <p:cNvSpPr txBox="1"/>
          <p:nvPr/>
        </p:nvSpPr>
        <p:spPr>
          <a:xfrm>
            <a:off x="715767" y="195210"/>
            <a:ext cx="476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AA9409-00B9-8F4B-9C68-1E69FFB81241}"/>
              </a:ext>
            </a:extLst>
          </p:cNvPr>
          <p:cNvSpPr txBox="1"/>
          <p:nvPr/>
        </p:nvSpPr>
        <p:spPr>
          <a:xfrm>
            <a:off x="715767" y="3635009"/>
            <a:ext cx="476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(b)</a:t>
            </a:r>
          </a:p>
        </p:txBody>
      </p:sp>
      <p:sp>
        <p:nvSpPr>
          <p:cNvPr id="14" name="Up-Down Arrow 13">
            <a:extLst>
              <a:ext uri="{FF2B5EF4-FFF2-40B4-BE49-F238E27FC236}">
                <a16:creationId xmlns:a16="http://schemas.microsoft.com/office/drawing/2014/main" id="{8257720F-82D2-E846-B712-A217803BADB2}"/>
              </a:ext>
            </a:extLst>
          </p:cNvPr>
          <p:cNvSpPr/>
          <p:nvPr/>
        </p:nvSpPr>
        <p:spPr>
          <a:xfrm>
            <a:off x="5342563" y="656814"/>
            <a:ext cx="133564" cy="237037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C2D908-AA15-644A-B84E-5374F30352AE}"/>
              </a:ext>
            </a:extLst>
          </p:cNvPr>
          <p:cNvCxnSpPr/>
          <p:nvPr/>
        </p:nvCxnSpPr>
        <p:spPr>
          <a:xfrm>
            <a:off x="1191807" y="780824"/>
            <a:ext cx="2671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206BD4-02C9-FD46-AF48-DEE7C0BE7C16}"/>
              </a:ext>
            </a:extLst>
          </p:cNvPr>
          <p:cNvCxnSpPr/>
          <p:nvPr/>
        </p:nvCxnSpPr>
        <p:spPr>
          <a:xfrm>
            <a:off x="1191807" y="1087348"/>
            <a:ext cx="2671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A26397-0D52-B74B-AF7E-8326121E3DB7}"/>
              </a:ext>
            </a:extLst>
          </p:cNvPr>
          <p:cNvSpPr txBox="1"/>
          <p:nvPr/>
        </p:nvSpPr>
        <p:spPr>
          <a:xfrm>
            <a:off x="1563390" y="627665"/>
            <a:ext cx="138531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cool spring</a:t>
            </a:r>
          </a:p>
          <a:p>
            <a:r>
              <a:rPr lang="en-US" dirty="0"/>
              <a:t>warm spring</a:t>
            </a:r>
          </a:p>
        </p:txBody>
      </p:sp>
    </p:spTree>
    <p:extLst>
      <p:ext uri="{BB962C8B-B14F-4D97-AF65-F5344CB8AC3E}">
        <p14:creationId xmlns:p14="http://schemas.microsoft.com/office/powerpoint/2010/main" val="2847599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Teixeira, Kristina A.</dc:creator>
  <cp:lastModifiedBy>Teixeira, Kristina A.</cp:lastModifiedBy>
  <cp:revision>7</cp:revision>
  <dcterms:created xsi:type="dcterms:W3CDTF">2020-12-10T17:45:31Z</dcterms:created>
  <dcterms:modified xsi:type="dcterms:W3CDTF">2020-12-11T19:30:10Z</dcterms:modified>
</cp:coreProperties>
</file>