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/>
    <p:restoredTop sz="94694"/>
  </p:normalViewPr>
  <p:slideViewPr>
    <p:cSldViewPr snapToGrid="0" snapToObjects="1">
      <p:cViewPr>
        <p:scale>
          <a:sx n="124" d="100"/>
          <a:sy n="124" d="100"/>
        </p:scale>
        <p:origin x="25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C42165-A341-4D2C-8040-C8627BE7BA19}"/>
              </a:ext>
            </a:extLst>
          </p:cNvPr>
          <p:cNvSpPr/>
          <p:nvPr/>
        </p:nvSpPr>
        <p:spPr>
          <a:xfrm>
            <a:off x="61156" y="-99692"/>
            <a:ext cx="6858000" cy="77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9AD601-D291-439C-8AC8-283E36998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8917"/>
          <a:stretch/>
        </p:blipFill>
        <p:spPr>
          <a:xfrm>
            <a:off x="730106" y="128032"/>
            <a:ext cx="2706199" cy="667512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8AB4F6-A775-44B0-8CF9-A55A46455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9"/>
          <a:stretch/>
        </p:blipFill>
        <p:spPr>
          <a:xfrm>
            <a:off x="3615961" y="105027"/>
            <a:ext cx="2966120" cy="6675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279155" y="3360674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495383" y="726426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946724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338278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1" y="4731103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4838826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4816001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586946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309937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354536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490156" y="4994396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306886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10502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10502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ECB5476-59C7-4786-889C-231EAB50583A}"/>
              </a:ext>
            </a:extLst>
          </p:cNvPr>
          <p:cNvGrpSpPr/>
          <p:nvPr/>
        </p:nvGrpSpPr>
        <p:grpSpPr>
          <a:xfrm>
            <a:off x="-120977" y="59767"/>
            <a:ext cx="7151427" cy="7937970"/>
            <a:chOff x="-120977" y="141653"/>
            <a:chExt cx="7151427" cy="79379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27099A-799C-4D2C-AD9D-F9A8D8DA4D6D}"/>
                </a:ext>
              </a:extLst>
            </p:cNvPr>
            <p:cNvSpPr/>
            <p:nvPr/>
          </p:nvSpPr>
          <p:spPr>
            <a:xfrm>
              <a:off x="-120977" y="141653"/>
              <a:ext cx="7151427" cy="7937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960B18-C375-1844-B59E-B66AAF22394A}"/>
                </a:ext>
              </a:extLst>
            </p:cNvPr>
            <p:cNvSpPr txBox="1"/>
            <p:nvPr/>
          </p:nvSpPr>
          <p:spPr>
            <a:xfrm>
              <a:off x="3532396" y="508944"/>
              <a:ext cx="2238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Diffuse porous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491FE7-9723-CD46-9B89-7050774C27C9}"/>
                </a:ext>
              </a:extLst>
            </p:cNvPr>
            <p:cNvSpPr txBox="1"/>
            <p:nvPr/>
          </p:nvSpPr>
          <p:spPr>
            <a:xfrm rot="16200000">
              <a:off x="-11890" y="3809444"/>
              <a:ext cx="1403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Chronology number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F1B13D42-2553-8148-87B1-32BA355FB23F}"/>
                </a:ext>
              </a:extLst>
            </p:cNvPr>
            <p:cNvSpPr/>
            <p:nvPr/>
          </p:nvSpPr>
          <p:spPr>
            <a:xfrm rot="10800000">
              <a:off x="204338" y="1298484"/>
              <a:ext cx="362618" cy="5495925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April </a:t>
              </a:r>
              <a:r>
                <a:rPr lang="en-US" sz="1000" i="1" dirty="0">
                  <a:solidFill>
                    <a:schemeClr val="bg1"/>
                  </a:solidFill>
                  <a:latin typeface="Helvetica" pitchFamily="2" charset="0"/>
                </a:rPr>
                <a:t>T</a:t>
              </a:r>
              <a:r>
                <a:rPr lang="en-US" sz="1000" baseline="-25000" dirty="0">
                  <a:solidFill>
                    <a:schemeClr val="bg1"/>
                  </a:solidFill>
                  <a:latin typeface="Helvetica" pitchFamily="2" charset="0"/>
                </a:rPr>
                <a:t>max</a:t>
              </a:r>
              <a:endParaRPr 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F0C768-21DB-D44F-AEAE-24F169336050}"/>
                </a:ext>
              </a:extLst>
            </p:cNvPr>
            <p:cNvSpPr txBox="1"/>
            <p:nvPr/>
          </p:nvSpPr>
          <p:spPr>
            <a:xfrm>
              <a:off x="918421" y="1395494"/>
              <a:ext cx="27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F3C2C-0438-704F-8115-C4DD961551A2}"/>
                </a:ext>
              </a:extLst>
            </p:cNvPr>
            <p:cNvSpPr txBox="1"/>
            <p:nvPr/>
          </p:nvSpPr>
          <p:spPr>
            <a:xfrm>
              <a:off x="908687" y="7833402"/>
              <a:ext cx="27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4A473-9ED4-A64B-A417-3BC1BA03E003}"/>
                </a:ext>
              </a:extLst>
            </p:cNvPr>
            <p:cNvSpPr txBox="1"/>
            <p:nvPr/>
          </p:nvSpPr>
          <p:spPr>
            <a:xfrm>
              <a:off x="1088216" y="553798"/>
              <a:ext cx="18313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Ring porous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9C1C99C1-1886-4AE9-8944-1D8696B4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74" t="3605" r="19907" b="8256"/>
            <a:stretch/>
          </p:blipFill>
          <p:spPr>
            <a:xfrm>
              <a:off x="829413" y="761487"/>
              <a:ext cx="2350058" cy="614476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AB3D8F-661B-4BC4-88E1-2742AA06D2AE}"/>
                </a:ext>
              </a:extLst>
            </p:cNvPr>
            <p:cNvSpPr/>
            <p:nvPr/>
          </p:nvSpPr>
          <p:spPr>
            <a:xfrm>
              <a:off x="1012049" y="5428622"/>
              <a:ext cx="2081821" cy="91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707454-4F2C-43EC-88FB-E277C6C27CC1}"/>
                </a:ext>
              </a:extLst>
            </p:cNvPr>
            <p:cNvSpPr txBox="1"/>
            <p:nvPr/>
          </p:nvSpPr>
          <p:spPr>
            <a:xfrm rot="16200000">
              <a:off x="609644" y="5342365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76D36B-91EB-4F2D-AC7D-1DA02A19A5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462" y="5424664"/>
              <a:ext cx="0" cy="12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A2210-9DD6-46BE-883B-57B76580136B}"/>
                </a:ext>
              </a:extLst>
            </p:cNvPr>
            <p:cNvSpPr txBox="1"/>
            <p:nvPr/>
          </p:nvSpPr>
          <p:spPr>
            <a:xfrm rot="16200000">
              <a:off x="3351564" y="6020484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173A8E-43FB-481F-AF18-3ED7EA457849}"/>
                </a:ext>
              </a:extLst>
            </p:cNvPr>
            <p:cNvSpPr/>
            <p:nvPr/>
          </p:nvSpPr>
          <p:spPr>
            <a:xfrm>
              <a:off x="1020150" y="1727166"/>
              <a:ext cx="2078072" cy="434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1264E6-2520-49AD-82E5-092A0941ABE5}"/>
                </a:ext>
              </a:extLst>
            </p:cNvPr>
            <p:cNvCxnSpPr>
              <a:cxnSpLocks/>
            </p:cNvCxnSpPr>
            <p:nvPr/>
          </p:nvCxnSpPr>
          <p:spPr>
            <a:xfrm>
              <a:off x="831545" y="1777869"/>
              <a:ext cx="0" cy="352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EB588-31C5-4B56-89C0-515E302CC901}"/>
                </a:ext>
              </a:extLst>
            </p:cNvPr>
            <p:cNvSpPr txBox="1"/>
            <p:nvPr/>
          </p:nvSpPr>
          <p:spPr>
            <a:xfrm rot="16200000">
              <a:off x="446422" y="1734104"/>
              <a:ext cx="6386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26AFC7-7623-4CAA-8490-45E1D65B553C}"/>
                </a:ext>
              </a:extLst>
            </p:cNvPr>
            <p:cNvGrpSpPr/>
            <p:nvPr/>
          </p:nvGrpSpPr>
          <p:grpSpPr>
            <a:xfrm>
              <a:off x="3207720" y="719875"/>
              <a:ext cx="3438116" cy="6227992"/>
              <a:chOff x="3424677" y="761487"/>
              <a:chExt cx="3438116" cy="622799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8F2675-88AD-471E-A5A1-E3FD587848D7}"/>
                  </a:ext>
                </a:extLst>
              </p:cNvPr>
              <p:cNvGrpSpPr/>
              <p:nvPr/>
            </p:nvGrpSpPr>
            <p:grpSpPr>
              <a:xfrm>
                <a:off x="3448855" y="761487"/>
                <a:ext cx="3413938" cy="6227992"/>
                <a:chOff x="3448854" y="761487"/>
                <a:chExt cx="3413938" cy="6227992"/>
              </a:xfrm>
            </p:grpSpPr>
            <p:pic>
              <p:nvPicPr>
                <p:cNvPr id="10" name="Picture 9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EB2F46B6-B327-4284-B472-0ADF5F798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48" t="3122" r="5494" b="8176"/>
                <a:stretch/>
              </p:blipFill>
              <p:spPr>
                <a:xfrm>
                  <a:off x="3617352" y="761487"/>
                  <a:ext cx="2852628" cy="6144768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71D9C81-2CDC-0845-8F78-2B540C874A74}"/>
                    </a:ext>
                  </a:extLst>
                </p:cNvPr>
                <p:cNvGrpSpPr/>
                <p:nvPr/>
              </p:nvGrpSpPr>
              <p:grpSpPr>
                <a:xfrm>
                  <a:off x="5950005" y="6309037"/>
                  <a:ext cx="912787" cy="680442"/>
                  <a:chOff x="5922424" y="6188740"/>
                  <a:chExt cx="912787" cy="680442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734A9B20-B9BE-C048-85BC-4D6865AE6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922424" y="6188740"/>
                    <a:ext cx="912787" cy="680442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D6E4E81-4536-F24B-86D6-24D3C0A52C4B}"/>
                      </a:ext>
                    </a:extLst>
                  </p:cNvPr>
                  <p:cNvSpPr/>
                  <p:nvPr/>
                </p:nvSpPr>
                <p:spPr>
                  <a:xfrm>
                    <a:off x="6172419" y="6490907"/>
                    <a:ext cx="129989" cy="1212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</a:rPr>
                      <a:t>*</a:t>
                    </a: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4D313B5-25D4-4FD4-A0EB-7E2027946522}"/>
                    </a:ext>
                  </a:extLst>
                </p:cNvPr>
                <p:cNvSpPr/>
                <p:nvPr/>
              </p:nvSpPr>
              <p:spPr>
                <a:xfrm>
                  <a:off x="3817486" y="6077293"/>
                  <a:ext cx="2063499" cy="1723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Helvetica" pitchFamily="2" charset="0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A39C502-BC8C-45C7-97B1-8E2138FD3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352" y="6077294"/>
                  <a:ext cx="0" cy="1529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48DDA4F-DFDC-4F15-8E4A-D56A72AD8836}"/>
                    </a:ext>
                  </a:extLst>
                </p:cNvPr>
                <p:cNvGrpSpPr/>
                <p:nvPr/>
              </p:nvGrpSpPr>
              <p:grpSpPr>
                <a:xfrm>
                  <a:off x="3448854" y="1820952"/>
                  <a:ext cx="2432132" cy="680442"/>
                  <a:chOff x="971174" y="4885200"/>
                  <a:chExt cx="2351421" cy="361665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4F97EFB-148F-48D8-A67E-DBF4924CF45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8063" y="4958311"/>
                    <a:ext cx="3616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Helvetica" pitchFamily="2" charset="0"/>
                      </a:rPr>
                      <a:t>SCBI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78B84E7-3CF5-40B1-8099-7777BCDF812C}"/>
                      </a:ext>
                    </a:extLst>
                  </p:cNvPr>
                  <p:cNvSpPr/>
                  <p:nvPr/>
                </p:nvSpPr>
                <p:spPr>
                  <a:xfrm>
                    <a:off x="1334079" y="5084485"/>
                    <a:ext cx="1988516" cy="7897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AEA6C40-AA50-4404-8556-DAFD5BFF47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9593" y="5073500"/>
                    <a:ext cx="5129" cy="10094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E6B07D-1202-47E5-8A17-9DDDF5CE9668}"/>
                  </a:ext>
                </a:extLst>
              </p:cNvPr>
              <p:cNvSpPr txBox="1"/>
              <p:nvPr/>
            </p:nvSpPr>
            <p:spPr>
              <a:xfrm rot="16200000">
                <a:off x="3351566" y="6020484"/>
                <a:ext cx="361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HF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32</Words>
  <Application>Microsoft Macintosh PowerPoint</Application>
  <PresentationFormat>Letter Paper (8.5x11 in)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23</cp:revision>
  <dcterms:created xsi:type="dcterms:W3CDTF">2021-04-16T13:12:09Z</dcterms:created>
  <dcterms:modified xsi:type="dcterms:W3CDTF">2021-09-20T20:09:42Z</dcterms:modified>
</cp:coreProperties>
</file>