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/>
    <p:restoredTop sz="94694"/>
  </p:normalViewPr>
  <p:slideViewPr>
    <p:cSldViewPr snapToGrid="0" snapToObjects="1">
      <p:cViewPr>
        <p:scale>
          <a:sx n="47" d="100"/>
          <a:sy n="47" d="100"/>
        </p:scale>
        <p:origin x="20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F5402-B2D4-AF48-9284-8FD064B6E26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AC72C-182E-4D4A-8A75-D61D1B14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AC72C-182E-4D4A-8A75-D61D1B14A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5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0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5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8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3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8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833B-5180-444D-893E-57F1CEBFA0E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3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C42165-A341-4D2C-8040-C8627BE7BA19}"/>
              </a:ext>
            </a:extLst>
          </p:cNvPr>
          <p:cNvSpPr/>
          <p:nvPr/>
        </p:nvSpPr>
        <p:spPr>
          <a:xfrm>
            <a:off x="61156" y="-99692"/>
            <a:ext cx="6858000" cy="7769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35DCE-02CD-4213-9C2B-C27FCABF6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4"/>
          <a:stretch/>
        </p:blipFill>
        <p:spPr>
          <a:xfrm>
            <a:off x="3621007" y="129785"/>
            <a:ext cx="2964636" cy="6723603"/>
          </a:xfrm>
          <a:prstGeom prst="rect">
            <a:avLst/>
          </a:prstGeom>
        </p:spPr>
      </p:pic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D3E9CCF-AA7C-4665-81E3-97F23BB565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04" t="300" r="21330" b="226"/>
          <a:stretch/>
        </p:blipFill>
        <p:spPr>
          <a:xfrm>
            <a:off x="1127235" y="146225"/>
            <a:ext cx="2233389" cy="66751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2491FE7-9723-CD46-9B89-7050774C27C9}"/>
              </a:ext>
            </a:extLst>
          </p:cNvPr>
          <p:cNvSpPr txBox="1"/>
          <p:nvPr/>
        </p:nvSpPr>
        <p:spPr>
          <a:xfrm rot="16200000">
            <a:off x="279155" y="3360674"/>
            <a:ext cx="140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Chronology number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F1B13D42-2553-8148-87B1-32BA355FB23F}"/>
              </a:ext>
            </a:extLst>
          </p:cNvPr>
          <p:cNvSpPr/>
          <p:nvPr/>
        </p:nvSpPr>
        <p:spPr>
          <a:xfrm rot="10800000">
            <a:off x="495383" y="726426"/>
            <a:ext cx="362618" cy="5495925"/>
          </a:xfrm>
          <a:prstGeom prst="downArrow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C0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April </a:t>
            </a:r>
            <a:r>
              <a:rPr lang="en-US" sz="1000" i="1" dirty="0">
                <a:solidFill>
                  <a:schemeClr val="bg1"/>
                </a:solidFill>
                <a:latin typeface="Helvetica" pitchFamily="2" charset="0"/>
              </a:rPr>
              <a:t>T</a:t>
            </a:r>
            <a:r>
              <a:rPr lang="en-US" sz="1000" baseline="-25000" dirty="0">
                <a:solidFill>
                  <a:schemeClr val="bg1"/>
                </a:solidFill>
                <a:latin typeface="Helvetica" pitchFamily="2" charset="0"/>
              </a:rPr>
              <a:t>max</a:t>
            </a:r>
            <a:endParaRPr lang="en-US" sz="10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F0C768-21DB-D44F-AEAE-24F169336050}"/>
              </a:ext>
            </a:extLst>
          </p:cNvPr>
          <p:cNvSpPr txBox="1"/>
          <p:nvPr/>
        </p:nvSpPr>
        <p:spPr>
          <a:xfrm>
            <a:off x="1055356" y="946724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38908-AE1B-F34F-B971-7020472B798E}"/>
              </a:ext>
            </a:extLst>
          </p:cNvPr>
          <p:cNvSpPr txBox="1"/>
          <p:nvPr/>
        </p:nvSpPr>
        <p:spPr>
          <a:xfrm rot="16200000">
            <a:off x="736010" y="1338278"/>
            <a:ext cx="638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SCBI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51BDD9-33F5-E74E-86C7-253F14699E3B}"/>
              </a:ext>
            </a:extLst>
          </p:cNvPr>
          <p:cNvSpPr txBox="1"/>
          <p:nvPr/>
        </p:nvSpPr>
        <p:spPr>
          <a:xfrm rot="16200000">
            <a:off x="896431" y="4731103"/>
            <a:ext cx="361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HF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323185-13B3-1E4B-B05D-E9B169F0DB52}"/>
              </a:ext>
            </a:extLst>
          </p:cNvPr>
          <p:cNvSpPr/>
          <p:nvPr/>
        </p:nvSpPr>
        <p:spPr>
          <a:xfrm>
            <a:off x="1334078" y="4843406"/>
            <a:ext cx="1988516" cy="91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Helvetica" pitchFamily="2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9737E2-BFFF-5744-86DF-2C59964EE65F}"/>
              </a:ext>
            </a:extLst>
          </p:cNvPr>
          <p:cNvCxnSpPr>
            <a:cxnSpLocks/>
          </p:cNvCxnSpPr>
          <p:nvPr/>
        </p:nvCxnSpPr>
        <p:spPr>
          <a:xfrm>
            <a:off x="1184984" y="4816001"/>
            <a:ext cx="0" cy="124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272C4D2-5726-1346-A44C-E94545B3BFC9}"/>
              </a:ext>
            </a:extLst>
          </p:cNvPr>
          <p:cNvGrpSpPr/>
          <p:nvPr/>
        </p:nvGrpSpPr>
        <p:grpSpPr>
          <a:xfrm>
            <a:off x="5848950" y="5586946"/>
            <a:ext cx="912787" cy="680442"/>
            <a:chOff x="5922424" y="6188740"/>
            <a:chExt cx="912787" cy="6804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99592-9803-6747-A3BB-399D23EC5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2424" y="6188740"/>
              <a:ext cx="912787" cy="68044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B0B757-D8A9-4B35-8645-BEA6F05100E7}"/>
                </a:ext>
              </a:extLst>
            </p:cNvPr>
            <p:cNvSpPr/>
            <p:nvPr/>
          </p:nvSpPr>
          <p:spPr>
            <a:xfrm>
              <a:off x="6172419" y="6490907"/>
              <a:ext cx="129989" cy="121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*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1B39488-4569-4FF4-B2C5-F34665AF8C38}"/>
              </a:ext>
            </a:extLst>
          </p:cNvPr>
          <p:cNvSpPr/>
          <p:nvPr/>
        </p:nvSpPr>
        <p:spPr>
          <a:xfrm>
            <a:off x="1342734" y="1309937"/>
            <a:ext cx="1988516" cy="368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elvetica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C94895-9583-4DFF-BF17-330AF4F1BDA6}"/>
              </a:ext>
            </a:extLst>
          </p:cNvPr>
          <p:cNvCxnSpPr>
            <a:cxnSpLocks/>
          </p:cNvCxnSpPr>
          <p:nvPr/>
        </p:nvCxnSpPr>
        <p:spPr>
          <a:xfrm>
            <a:off x="1132680" y="1354536"/>
            <a:ext cx="0" cy="352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C72661-DFB0-4C21-A257-E3973BD4B5FE}"/>
              </a:ext>
            </a:extLst>
          </p:cNvPr>
          <p:cNvGrpSpPr/>
          <p:nvPr/>
        </p:nvGrpSpPr>
        <p:grpSpPr>
          <a:xfrm>
            <a:off x="3503704" y="5065298"/>
            <a:ext cx="2337892" cy="680442"/>
            <a:chOff x="984703" y="4847806"/>
            <a:chExt cx="2337892" cy="3616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E2B1AC-636C-4FF0-9606-A1E403F5786D}"/>
                </a:ext>
              </a:extLst>
            </p:cNvPr>
            <p:cNvSpPr txBox="1"/>
            <p:nvPr/>
          </p:nvSpPr>
          <p:spPr>
            <a:xfrm rot="16200000">
              <a:off x="911592" y="4920917"/>
              <a:ext cx="3616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HF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3190E83-3FBA-4422-829B-3A1E63E6D433}"/>
                </a:ext>
              </a:extLst>
            </p:cNvPr>
            <p:cNvSpPr/>
            <p:nvPr/>
          </p:nvSpPr>
          <p:spPr>
            <a:xfrm>
              <a:off x="1334079" y="5084485"/>
              <a:ext cx="1988516" cy="7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itchFamily="2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73E591-2CBA-45FF-B2DC-EA1EDC8F7A30}"/>
                </a:ext>
              </a:extLst>
            </p:cNvPr>
            <p:cNvCxnSpPr>
              <a:cxnSpLocks/>
            </p:cNvCxnSpPr>
            <p:nvPr/>
          </p:nvCxnSpPr>
          <p:spPr>
            <a:xfrm>
              <a:off x="1165214" y="5084485"/>
              <a:ext cx="5129" cy="1009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0F8EBC-629E-4123-9D33-91057EFE3625}"/>
              </a:ext>
            </a:extLst>
          </p:cNvPr>
          <p:cNvGrpSpPr/>
          <p:nvPr/>
        </p:nvGrpSpPr>
        <p:grpSpPr>
          <a:xfrm>
            <a:off x="3497377" y="1341603"/>
            <a:ext cx="2351421" cy="680442"/>
            <a:chOff x="971174" y="4885200"/>
            <a:chExt cx="2351421" cy="3616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4FC9BB-AA43-4031-8FFA-15151497FCCE}"/>
                </a:ext>
              </a:extLst>
            </p:cNvPr>
            <p:cNvSpPr txBox="1"/>
            <p:nvPr/>
          </p:nvSpPr>
          <p:spPr>
            <a:xfrm rot="16200000">
              <a:off x="898063" y="4958311"/>
              <a:ext cx="3616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SCBI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EFA6C1E-126D-4643-A056-5758DB337239}"/>
                </a:ext>
              </a:extLst>
            </p:cNvPr>
            <p:cNvSpPr/>
            <p:nvPr/>
          </p:nvSpPr>
          <p:spPr>
            <a:xfrm>
              <a:off x="1334079" y="5084485"/>
              <a:ext cx="1988516" cy="7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itchFamily="2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49E026E-3D4C-40C6-9000-1FF7FC6418C9}"/>
                </a:ext>
              </a:extLst>
            </p:cNvPr>
            <p:cNvCxnSpPr>
              <a:cxnSpLocks/>
            </p:cNvCxnSpPr>
            <p:nvPr/>
          </p:nvCxnSpPr>
          <p:spPr>
            <a:xfrm>
              <a:off x="1149593" y="5073500"/>
              <a:ext cx="5129" cy="1009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2960B18-C375-1844-B59E-B66AAF22394A}"/>
              </a:ext>
            </a:extLst>
          </p:cNvPr>
          <p:cNvSpPr txBox="1"/>
          <p:nvPr/>
        </p:nvSpPr>
        <p:spPr>
          <a:xfrm>
            <a:off x="3801511" y="105028"/>
            <a:ext cx="223845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Diffuse porous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4A473-9ED4-A64B-A417-3BC1BA03E003}"/>
              </a:ext>
            </a:extLst>
          </p:cNvPr>
          <p:cNvSpPr txBox="1"/>
          <p:nvPr/>
        </p:nvSpPr>
        <p:spPr>
          <a:xfrm>
            <a:off x="1293844" y="105027"/>
            <a:ext cx="18313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Ring porous</a:t>
            </a:r>
          </a:p>
        </p:txBody>
      </p:sp>
    </p:spTree>
    <p:extLst>
      <p:ext uri="{BB962C8B-B14F-4D97-AF65-F5344CB8AC3E}">
        <p14:creationId xmlns:p14="http://schemas.microsoft.com/office/powerpoint/2010/main" val="175521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27099A-799C-4D2C-AD9D-F9A8D8DA4D6D}"/>
              </a:ext>
            </a:extLst>
          </p:cNvPr>
          <p:cNvSpPr/>
          <p:nvPr/>
        </p:nvSpPr>
        <p:spPr>
          <a:xfrm>
            <a:off x="-120977" y="59767"/>
            <a:ext cx="7151427" cy="7937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D60A4B1-017F-4397-92EA-22C7D6266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83" t="3545" r="20967" b="8122"/>
          <a:stretch/>
        </p:blipFill>
        <p:spPr>
          <a:xfrm>
            <a:off x="879087" y="718133"/>
            <a:ext cx="2304289" cy="61319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DB3CF3-BB23-49EF-B6FB-6F71FE6B9B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92" t="3585" r="3657" b="7547"/>
          <a:stretch/>
        </p:blipFill>
        <p:spPr>
          <a:xfrm>
            <a:off x="3400396" y="721213"/>
            <a:ext cx="2909307" cy="6144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960B18-C375-1844-B59E-B66AAF22394A}"/>
              </a:ext>
            </a:extLst>
          </p:cNvPr>
          <p:cNvSpPr txBox="1"/>
          <p:nvPr/>
        </p:nvSpPr>
        <p:spPr>
          <a:xfrm>
            <a:off x="3532396" y="427058"/>
            <a:ext cx="223845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Diffuse porous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491FE7-9723-CD46-9B89-7050774C27C9}"/>
              </a:ext>
            </a:extLst>
          </p:cNvPr>
          <p:cNvSpPr txBox="1"/>
          <p:nvPr/>
        </p:nvSpPr>
        <p:spPr>
          <a:xfrm rot="16200000">
            <a:off x="-11890" y="3727558"/>
            <a:ext cx="140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Chronology number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F1B13D42-2553-8148-87B1-32BA355FB23F}"/>
              </a:ext>
            </a:extLst>
          </p:cNvPr>
          <p:cNvSpPr/>
          <p:nvPr/>
        </p:nvSpPr>
        <p:spPr>
          <a:xfrm rot="10800000">
            <a:off x="204338" y="1216598"/>
            <a:ext cx="362618" cy="5495925"/>
          </a:xfrm>
          <a:prstGeom prst="downArrow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C0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April </a:t>
            </a:r>
            <a:r>
              <a:rPr lang="en-US" sz="1000" i="1" dirty="0">
                <a:solidFill>
                  <a:schemeClr val="bg1"/>
                </a:solidFill>
                <a:latin typeface="Helvetica" pitchFamily="2" charset="0"/>
              </a:rPr>
              <a:t>T</a:t>
            </a:r>
            <a:r>
              <a:rPr lang="en-US" sz="1000" baseline="-25000" dirty="0">
                <a:solidFill>
                  <a:schemeClr val="bg1"/>
                </a:solidFill>
                <a:latin typeface="Helvetica" pitchFamily="2" charset="0"/>
              </a:rPr>
              <a:t>max</a:t>
            </a:r>
            <a:endParaRPr lang="en-US" sz="10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F0C768-21DB-D44F-AEAE-24F169336050}"/>
              </a:ext>
            </a:extLst>
          </p:cNvPr>
          <p:cNvSpPr txBox="1"/>
          <p:nvPr/>
        </p:nvSpPr>
        <p:spPr>
          <a:xfrm>
            <a:off x="918421" y="1313608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6F3C2C-0438-704F-8115-C4DD961551A2}"/>
              </a:ext>
            </a:extLst>
          </p:cNvPr>
          <p:cNvSpPr txBox="1"/>
          <p:nvPr/>
        </p:nvSpPr>
        <p:spPr>
          <a:xfrm>
            <a:off x="908687" y="7751516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4A473-9ED4-A64B-A417-3BC1BA03E003}"/>
              </a:ext>
            </a:extLst>
          </p:cNvPr>
          <p:cNvSpPr txBox="1"/>
          <p:nvPr/>
        </p:nvSpPr>
        <p:spPr>
          <a:xfrm>
            <a:off x="1088216" y="471912"/>
            <a:ext cx="18313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Ring porous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AB3D8F-661B-4BC4-88E1-2742AA06D2AE}"/>
              </a:ext>
            </a:extLst>
          </p:cNvPr>
          <p:cNvSpPr/>
          <p:nvPr/>
        </p:nvSpPr>
        <p:spPr>
          <a:xfrm>
            <a:off x="1060423" y="5365684"/>
            <a:ext cx="2081821" cy="91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707454-4F2C-43EC-88FB-E277C6C27CC1}"/>
              </a:ext>
            </a:extLst>
          </p:cNvPr>
          <p:cNvSpPr txBox="1"/>
          <p:nvPr/>
        </p:nvSpPr>
        <p:spPr>
          <a:xfrm rot="16200000">
            <a:off x="609644" y="5260479"/>
            <a:ext cx="361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HF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76D36B-91EB-4F2D-AC7D-1DA02A19A556}"/>
              </a:ext>
            </a:extLst>
          </p:cNvPr>
          <p:cNvCxnSpPr>
            <a:cxnSpLocks/>
          </p:cNvCxnSpPr>
          <p:nvPr/>
        </p:nvCxnSpPr>
        <p:spPr>
          <a:xfrm>
            <a:off x="874462" y="5342778"/>
            <a:ext cx="0" cy="124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5173A8E-43FB-481F-AF18-3ED7EA457849}"/>
              </a:ext>
            </a:extLst>
          </p:cNvPr>
          <p:cNvSpPr/>
          <p:nvPr/>
        </p:nvSpPr>
        <p:spPr>
          <a:xfrm>
            <a:off x="1057782" y="1695983"/>
            <a:ext cx="2078072" cy="393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elvetica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1264E6-2520-49AD-82E5-092A0941ABE5}"/>
              </a:ext>
            </a:extLst>
          </p:cNvPr>
          <p:cNvCxnSpPr>
            <a:cxnSpLocks/>
          </p:cNvCxnSpPr>
          <p:nvPr/>
        </p:nvCxnSpPr>
        <p:spPr>
          <a:xfrm>
            <a:off x="831545" y="1723429"/>
            <a:ext cx="0" cy="352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4EB588-31C5-4B56-89C0-515E302CC901}"/>
              </a:ext>
            </a:extLst>
          </p:cNvPr>
          <p:cNvSpPr txBox="1"/>
          <p:nvPr/>
        </p:nvSpPr>
        <p:spPr>
          <a:xfrm rot="16200000">
            <a:off x="426306" y="1704823"/>
            <a:ext cx="638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SCBI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D9C81-2CDC-0845-8F78-2B540C874A74}"/>
              </a:ext>
            </a:extLst>
          </p:cNvPr>
          <p:cNvGrpSpPr/>
          <p:nvPr/>
        </p:nvGrpSpPr>
        <p:grpSpPr>
          <a:xfrm>
            <a:off x="5733049" y="6185539"/>
            <a:ext cx="912787" cy="680442"/>
            <a:chOff x="5922424" y="6188740"/>
            <a:chExt cx="912787" cy="68044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34A9B20-B9BE-C048-85BC-4D6865AE6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2424" y="6188740"/>
              <a:ext cx="912787" cy="68044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6E4E81-4536-F24B-86D6-24D3C0A52C4B}"/>
                </a:ext>
              </a:extLst>
            </p:cNvPr>
            <p:cNvSpPr/>
            <p:nvPr/>
          </p:nvSpPr>
          <p:spPr>
            <a:xfrm>
              <a:off x="6172419" y="6490907"/>
              <a:ext cx="129989" cy="121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*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4D313B5-25D4-4FD4-A0EB-7E2027946522}"/>
              </a:ext>
            </a:extLst>
          </p:cNvPr>
          <p:cNvSpPr/>
          <p:nvPr/>
        </p:nvSpPr>
        <p:spPr>
          <a:xfrm>
            <a:off x="3596085" y="5997044"/>
            <a:ext cx="2063499" cy="172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Helvetica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39C502-BC8C-45C7-97B1-8E2138FD37A1}"/>
              </a:ext>
            </a:extLst>
          </p:cNvPr>
          <p:cNvCxnSpPr>
            <a:cxnSpLocks/>
          </p:cNvCxnSpPr>
          <p:nvPr/>
        </p:nvCxnSpPr>
        <p:spPr>
          <a:xfrm>
            <a:off x="3400396" y="5997044"/>
            <a:ext cx="0" cy="1529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8DDA4F-DFDC-4F15-8E4A-D56A72AD8836}"/>
              </a:ext>
            </a:extLst>
          </p:cNvPr>
          <p:cNvGrpSpPr/>
          <p:nvPr/>
        </p:nvGrpSpPr>
        <p:grpSpPr>
          <a:xfrm>
            <a:off x="3231898" y="1735330"/>
            <a:ext cx="2432132" cy="680442"/>
            <a:chOff x="971174" y="4885200"/>
            <a:chExt cx="2351421" cy="36166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F97EFB-148F-48D8-A67E-DBF4924CF454}"/>
                </a:ext>
              </a:extLst>
            </p:cNvPr>
            <p:cNvSpPr txBox="1"/>
            <p:nvPr/>
          </p:nvSpPr>
          <p:spPr>
            <a:xfrm rot="16200000">
              <a:off x="898063" y="4958311"/>
              <a:ext cx="3616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SCBI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8B84E7-3CF5-40B1-8099-7777BCDF812C}"/>
                </a:ext>
              </a:extLst>
            </p:cNvPr>
            <p:cNvSpPr/>
            <p:nvPr/>
          </p:nvSpPr>
          <p:spPr>
            <a:xfrm>
              <a:off x="1334079" y="5084485"/>
              <a:ext cx="1988516" cy="7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itchFamily="2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EA6C40-AA50-4404-8556-DAFD5BFF4747}"/>
                </a:ext>
              </a:extLst>
            </p:cNvPr>
            <p:cNvCxnSpPr>
              <a:cxnSpLocks/>
            </p:cNvCxnSpPr>
            <p:nvPr/>
          </p:nvCxnSpPr>
          <p:spPr>
            <a:xfrm>
              <a:off x="1149593" y="5073500"/>
              <a:ext cx="5129" cy="1009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5E6B07D-1202-47E5-8A17-9DDDF5CE9668}"/>
              </a:ext>
            </a:extLst>
          </p:cNvPr>
          <p:cNvSpPr txBox="1"/>
          <p:nvPr/>
        </p:nvSpPr>
        <p:spPr>
          <a:xfrm rot="16200000">
            <a:off x="3130641" y="5938424"/>
            <a:ext cx="361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HF</a:t>
            </a:r>
          </a:p>
        </p:txBody>
      </p:sp>
    </p:spTree>
    <p:extLst>
      <p:ext uri="{BB962C8B-B14F-4D97-AF65-F5344CB8AC3E}">
        <p14:creationId xmlns:p14="http://schemas.microsoft.com/office/powerpoint/2010/main" val="222969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1196</TotalTime>
  <Words>31</Words>
  <Application>Microsoft Office PowerPoint</Application>
  <PresentationFormat>Letter Paper (8.5x11 in)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Dow, Cameron David</cp:lastModifiedBy>
  <cp:revision>26</cp:revision>
  <dcterms:created xsi:type="dcterms:W3CDTF">2021-04-16T13:12:09Z</dcterms:created>
  <dcterms:modified xsi:type="dcterms:W3CDTF">2021-10-16T01:18:53Z</dcterms:modified>
</cp:coreProperties>
</file>