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94694"/>
  </p:normalViewPr>
  <p:slideViewPr>
    <p:cSldViewPr snapToGrid="0" snapToObjects="1">
      <p:cViewPr>
        <p:scale>
          <a:sx n="106" d="100"/>
          <a:sy n="106" d="100"/>
        </p:scale>
        <p:origin x="820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5402-B2D4-AF48-9284-8FD064B6E26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AC72C-182E-4D4A-8A75-D61D1B14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AC72C-182E-4D4A-8A75-D61D1B14A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833B-5180-444D-893E-57F1CEBFA0E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9AD601-D291-439C-8AC8-283E36998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8917"/>
          <a:stretch/>
        </p:blipFill>
        <p:spPr>
          <a:xfrm>
            <a:off x="730106" y="373691"/>
            <a:ext cx="2706199" cy="667512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8AB4F6-A775-44B0-8CF9-A55A46455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9"/>
          <a:stretch/>
        </p:blipFill>
        <p:spPr>
          <a:xfrm>
            <a:off x="3615961" y="350686"/>
            <a:ext cx="2966120" cy="6675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801511" y="350687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63401" y="3606333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279629" y="1095373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1055356" y="1192383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F3C2C-0438-704F-8115-C4DD961551A2}"/>
              </a:ext>
            </a:extLst>
          </p:cNvPr>
          <p:cNvSpPr txBox="1"/>
          <p:nvPr/>
        </p:nvSpPr>
        <p:spPr>
          <a:xfrm>
            <a:off x="1045622" y="7630291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293844" y="350686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8908-AE1B-F34F-B971-7020472B798E}"/>
              </a:ext>
            </a:extLst>
          </p:cNvPr>
          <p:cNvSpPr txBox="1"/>
          <p:nvPr/>
        </p:nvSpPr>
        <p:spPr>
          <a:xfrm rot="16200000">
            <a:off x="736010" y="1583937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1BDD9-33F5-E74E-86C7-253F14699E3B}"/>
              </a:ext>
            </a:extLst>
          </p:cNvPr>
          <p:cNvSpPr txBox="1"/>
          <p:nvPr/>
        </p:nvSpPr>
        <p:spPr>
          <a:xfrm rot="16200000">
            <a:off x="896430" y="4976762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23185-13B3-1E4B-B05D-E9B169F0DB52}"/>
              </a:ext>
            </a:extLst>
          </p:cNvPr>
          <p:cNvSpPr/>
          <p:nvPr/>
        </p:nvSpPr>
        <p:spPr>
          <a:xfrm>
            <a:off x="1334078" y="5084485"/>
            <a:ext cx="1988516" cy="9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9737E2-BFFF-5744-86DF-2C59964EE65F}"/>
              </a:ext>
            </a:extLst>
          </p:cNvPr>
          <p:cNvCxnSpPr>
            <a:cxnSpLocks/>
          </p:cNvCxnSpPr>
          <p:nvPr/>
        </p:nvCxnSpPr>
        <p:spPr>
          <a:xfrm>
            <a:off x="1184984" y="5061660"/>
            <a:ext cx="0" cy="1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72C4D2-5726-1346-A44C-E94545B3BFC9}"/>
              </a:ext>
            </a:extLst>
          </p:cNvPr>
          <p:cNvGrpSpPr/>
          <p:nvPr/>
        </p:nvGrpSpPr>
        <p:grpSpPr>
          <a:xfrm>
            <a:off x="5848950" y="5925071"/>
            <a:ext cx="912787" cy="680442"/>
            <a:chOff x="5922424" y="6188740"/>
            <a:chExt cx="912787" cy="6804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99592-9803-6747-A3BB-399D23EC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B0B757-D8A9-4B35-8645-BEA6F05100E7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39488-4569-4FF4-B2C5-F34665AF8C38}"/>
              </a:ext>
            </a:extLst>
          </p:cNvPr>
          <p:cNvSpPr/>
          <p:nvPr/>
        </p:nvSpPr>
        <p:spPr>
          <a:xfrm>
            <a:off x="1342734" y="1555596"/>
            <a:ext cx="1988516" cy="368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C94895-9583-4DFF-BF17-330AF4F1BDA6}"/>
              </a:ext>
            </a:extLst>
          </p:cNvPr>
          <p:cNvCxnSpPr>
            <a:cxnSpLocks/>
          </p:cNvCxnSpPr>
          <p:nvPr/>
        </p:nvCxnSpPr>
        <p:spPr>
          <a:xfrm>
            <a:off x="1132680" y="1600195"/>
            <a:ext cx="0" cy="352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C72661-DFB0-4C21-A257-E3973BD4B5FE}"/>
              </a:ext>
            </a:extLst>
          </p:cNvPr>
          <p:cNvGrpSpPr/>
          <p:nvPr/>
        </p:nvGrpSpPr>
        <p:grpSpPr>
          <a:xfrm>
            <a:off x="3490156" y="5240055"/>
            <a:ext cx="2337892" cy="680442"/>
            <a:chOff x="984703" y="4847806"/>
            <a:chExt cx="2337892" cy="3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E2B1AC-636C-4FF0-9606-A1E403F5786D}"/>
                </a:ext>
              </a:extLst>
            </p:cNvPr>
            <p:cNvSpPr txBox="1"/>
            <p:nvPr/>
          </p:nvSpPr>
          <p:spPr>
            <a:xfrm rot="16200000">
              <a:off x="911592" y="4920917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HF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190E83-3FBA-4422-829B-3A1E63E6D433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3E591-2CBA-45FF-B2DC-EA1EDC8F7A30}"/>
                </a:ext>
              </a:extLst>
            </p:cNvPr>
            <p:cNvCxnSpPr>
              <a:cxnSpLocks/>
            </p:cNvCxnSpPr>
            <p:nvPr/>
          </p:nvCxnSpPr>
          <p:spPr>
            <a:xfrm>
              <a:off x="1165214" y="5084485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F8EBC-629E-4123-9D33-91057EFE3625}"/>
              </a:ext>
            </a:extLst>
          </p:cNvPr>
          <p:cNvGrpSpPr/>
          <p:nvPr/>
        </p:nvGrpSpPr>
        <p:grpSpPr>
          <a:xfrm>
            <a:off x="3497377" y="1552545"/>
            <a:ext cx="2351421" cy="680442"/>
            <a:chOff x="971174" y="4885200"/>
            <a:chExt cx="2351421" cy="3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4FC9BB-AA43-4031-8FFA-15151497FCCE}"/>
                </a:ext>
              </a:extLst>
            </p:cNvPr>
            <p:cNvSpPr txBox="1"/>
            <p:nvPr/>
          </p:nvSpPr>
          <p:spPr>
            <a:xfrm rot="16200000">
              <a:off x="898063" y="4958311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EFA6C1E-126D-4643-A056-5758DB337239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9E026E-3D4C-40C6-9000-1FF7FC6418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93" y="5073500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2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299740" y="355596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63401" y="3606333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279629" y="1095373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1055356" y="1192383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F3C2C-0438-704F-8115-C4DD961551A2}"/>
              </a:ext>
            </a:extLst>
          </p:cNvPr>
          <p:cNvSpPr txBox="1"/>
          <p:nvPr/>
        </p:nvSpPr>
        <p:spPr>
          <a:xfrm>
            <a:off x="1045622" y="7630291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225151" y="350687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9C1C99C1-1886-4AE9-8944-1D8696B4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4" t="3605" r="4302" b="8256"/>
          <a:stretch/>
        </p:blipFill>
        <p:spPr>
          <a:xfrm>
            <a:off x="966348" y="558376"/>
            <a:ext cx="2894040" cy="6144768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B2F46B6-B327-4284-B472-0ADF5F798D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48" t="3122" r="5494" b="8176"/>
          <a:stretch/>
        </p:blipFill>
        <p:spPr>
          <a:xfrm>
            <a:off x="3313165" y="534897"/>
            <a:ext cx="2852628" cy="614476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D9C81-2CDC-0845-8F78-2B540C874A74}"/>
              </a:ext>
            </a:extLst>
          </p:cNvPr>
          <p:cNvGrpSpPr/>
          <p:nvPr/>
        </p:nvGrpSpPr>
        <p:grpSpPr>
          <a:xfrm>
            <a:off x="5630547" y="6022702"/>
            <a:ext cx="912787" cy="680442"/>
            <a:chOff x="5922424" y="6188740"/>
            <a:chExt cx="912787" cy="6804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A9B20-B9BE-C048-85BC-4D6865AE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6E4E81-4536-F24B-86D6-24D3C0A52C4B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69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28</Words>
  <Application>Microsoft Office PowerPoint</Application>
  <PresentationFormat>Letter Paper (8.5x11 in)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Dow, Cameron David</cp:lastModifiedBy>
  <cp:revision>21</cp:revision>
  <dcterms:created xsi:type="dcterms:W3CDTF">2021-04-16T13:12:09Z</dcterms:created>
  <dcterms:modified xsi:type="dcterms:W3CDTF">2021-09-20T15:28:21Z</dcterms:modified>
</cp:coreProperties>
</file>