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5E6A-368E-5249-877F-CC6CACEDD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65E94-CA5E-524A-8AF9-1B0BC4669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FDDB8-240F-AD41-B99D-6A93C8D7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55753-4F9D-794F-821E-70F6CCC1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F256E-9217-AB45-8AB3-C61AE22B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A79A-4F98-874D-8DF2-945AAD61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EF6E6-45B3-D24C-BA53-99014D9A2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93ACA-3E5E-2C4B-826C-1C61E66E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AC75D-AF5F-6742-AA4E-99199A49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8A03-3FF3-0146-A116-CF7E5B15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9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ABBD7-D2FC-3540-9AFD-77DAC22D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ADA88-E47F-D445-8129-77CCB087E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07694-D7A6-0440-BD6F-63F01CBD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D6F1-B650-8A40-B8BE-26806961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7BB1C-F6F4-4B45-94FA-30FAA1CF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2F37-8F37-D64E-9A88-CDFEBBE0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3FB8-9DB5-F848-828D-3D3EB270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D2569-808C-6A40-A601-A56A2EAD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8CE7-6860-3D42-B80A-BBA7CFB3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35CB-FB63-6D4E-956B-9FA1DA38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6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E6B2-415B-0747-8435-1C00DCCE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63C6C-F482-C24D-8FDC-E0CA1B4A6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51A34-2636-E84F-AB5B-D868EBCF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00E80-76AF-2249-B8FE-47DE2688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F82DF-8A8E-1942-A4FC-57FF36DC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9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64BF-7456-4F40-A8FA-34DBCFAC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BDF8-A9B9-0E4D-A2FF-5746EFB94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70EE8-063A-B642-9769-E373FEF21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1B41D-6314-014C-91BE-4659C47C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92B89-98D9-E14D-A25A-FFD7C609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4A1B6-56C1-E042-A42B-009A7A21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ABC4-5CEF-AC4C-966B-1100A626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81782-8314-6641-81A2-A842CCD8F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4BDFA-7F1F-614B-83C0-E72119DDE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21B1A-8550-A342-8C38-CCA2E640A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083E7-C1A0-D64F-8F62-D0AEA6469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AE92F-1B13-534D-BCC4-A964F295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D037E-2C60-5E41-95ED-5BFE7551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59F35-AD3C-3C49-9F47-D2E8BAD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3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02D1-21F1-E647-BE10-26836B51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5AD4D-522C-A746-8320-2BEEDE01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5E31D-6387-0046-8E79-D97E33CD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CF91D-2EE7-C246-AE47-93AE2A81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7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9BFC-ED62-4C4F-A77B-4BCFF59A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FA7F3-E7A8-E843-9594-F51F047F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EA8D0-61F8-064C-A504-E572D91C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2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8C2E-82E1-5D4C-B8D6-9BAB0C0E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60A8-25F7-B24E-A715-4C598826D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DA99F-84F4-AB4C-8D42-396CFE167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9CDB6-3829-6443-B71F-A1359241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6203C-83A4-E14D-9AB9-99FE79DF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39889-4722-B543-BD06-51EFA329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4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DA00-BF3E-074E-813C-55FDB9D8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6E6F4-5B73-9549-A273-1ACF4C174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AA396-6DF3-F248-8B4A-71A33834E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A3D07-947F-164E-B5D9-6546AF10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D009-A162-6A40-891D-8D8CF52D647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8F9CC-AB6E-7941-8F77-991A7A24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8CC7D-2992-2B40-BF8C-70106DDD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6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63291-B433-E345-B80B-3FA84BA5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FBDBE-D8C8-2F48-A402-8FA942FE6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89319-6154-794D-9ADA-220DDD049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9D009-A162-6A40-891D-8D8CF52D647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AA991-FBBD-714A-947D-37E43D121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3A4A7-0C87-B947-9032-565B96CA2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44299-EEEB-AC4E-897C-E61093A0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1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2EA54E4-48D5-0A47-91FA-A8109CC4D6B1}"/>
              </a:ext>
            </a:extLst>
          </p:cNvPr>
          <p:cNvGrpSpPr/>
          <p:nvPr/>
        </p:nvGrpSpPr>
        <p:grpSpPr>
          <a:xfrm>
            <a:off x="2872083" y="463021"/>
            <a:ext cx="2778907" cy="6071515"/>
            <a:chOff x="2872083" y="452511"/>
            <a:chExt cx="2778907" cy="60715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518B8B-73CC-9743-B192-CB3306D5E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7182" y="526742"/>
              <a:ext cx="2593808" cy="599728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2E05C9-CC21-7846-B8E4-DE293FC9A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2083" y="452511"/>
              <a:ext cx="493217" cy="576961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F08F49-DFD9-534F-AC22-89ED6ACFA640}"/>
              </a:ext>
            </a:extLst>
          </p:cNvPr>
          <p:cNvGrpSpPr/>
          <p:nvPr/>
        </p:nvGrpSpPr>
        <p:grpSpPr>
          <a:xfrm>
            <a:off x="5877461" y="341286"/>
            <a:ext cx="3559943" cy="6179939"/>
            <a:chOff x="5594567" y="246849"/>
            <a:chExt cx="4004752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611730-67A8-7D4F-97A7-EE251516BF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7144"/>
            <a:stretch/>
          </p:blipFill>
          <p:spPr>
            <a:xfrm>
              <a:off x="8601242" y="246849"/>
              <a:ext cx="998077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BA53F9-4AF6-884F-8FC7-081B84DF87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17" r="61271"/>
            <a:stretch/>
          </p:blipFill>
          <p:spPr>
            <a:xfrm>
              <a:off x="5594567" y="659528"/>
              <a:ext cx="3006675" cy="6445321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312E9D9-3EB4-C043-9025-BC9CACAC40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3983"/>
          <a:stretch/>
        </p:blipFill>
        <p:spPr>
          <a:xfrm>
            <a:off x="4804546" y="264485"/>
            <a:ext cx="5488456" cy="2917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827302-ED15-364A-8A71-CC8F545A9A0E}"/>
              </a:ext>
            </a:extLst>
          </p:cNvPr>
          <p:cNvSpPr txBox="1"/>
          <p:nvPr/>
        </p:nvSpPr>
        <p:spPr>
          <a:xfrm>
            <a:off x="2887042" y="92467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6AA13-0A84-AA43-B437-D822EA3680E2}"/>
              </a:ext>
            </a:extLst>
          </p:cNvPr>
          <p:cNvSpPr txBox="1"/>
          <p:nvPr/>
        </p:nvSpPr>
        <p:spPr>
          <a:xfrm>
            <a:off x="5868426" y="62183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CC273-FF3E-4D48-98C6-F208210BB8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463"/>
          <a:stretch/>
        </p:blipFill>
        <p:spPr>
          <a:xfrm>
            <a:off x="4425718" y="169973"/>
            <a:ext cx="971253" cy="3595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263617-A946-DD4F-9426-B694740E29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5334"/>
          <a:stretch/>
        </p:blipFill>
        <p:spPr>
          <a:xfrm>
            <a:off x="3351455" y="129886"/>
            <a:ext cx="971253" cy="29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8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611730-67A8-7D4F-97A7-EE251516B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44"/>
          <a:stretch/>
        </p:blipFill>
        <p:spPr>
          <a:xfrm>
            <a:off x="8979613" y="0"/>
            <a:ext cx="99807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BA53F9-4AF6-884F-8FC7-081B84DF8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7" r="61271"/>
          <a:stretch/>
        </p:blipFill>
        <p:spPr>
          <a:xfrm>
            <a:off x="5972938" y="412679"/>
            <a:ext cx="3006675" cy="6445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2E9D9-3EB4-C043-9025-BC9CACAC4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983"/>
          <a:stretch/>
        </p:blipFill>
        <p:spPr>
          <a:xfrm>
            <a:off x="4104754" y="0"/>
            <a:ext cx="7763381" cy="4126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AECDC0-9FE6-4A4A-ABDA-F49012FC4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4" y="263371"/>
            <a:ext cx="2414712" cy="6331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827302-ED15-364A-8A71-CC8F545A9A0E}"/>
              </a:ext>
            </a:extLst>
          </p:cNvPr>
          <p:cNvSpPr txBox="1"/>
          <p:nvPr/>
        </p:nvSpPr>
        <p:spPr>
          <a:xfrm>
            <a:off x="2887042" y="92467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6AA13-0A84-AA43-B437-D822EA3680E2}"/>
              </a:ext>
            </a:extLst>
          </p:cNvPr>
          <p:cNvSpPr txBox="1"/>
          <p:nvPr/>
        </p:nvSpPr>
        <p:spPr>
          <a:xfrm>
            <a:off x="5868426" y="62183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171489-4E1C-164F-BBA6-36EF57C71C9C}"/>
              </a:ext>
            </a:extLst>
          </p:cNvPr>
          <p:cNvSpPr txBox="1"/>
          <p:nvPr/>
        </p:nvSpPr>
        <p:spPr>
          <a:xfrm>
            <a:off x="3380303" y="78705"/>
            <a:ext cx="194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Drought responses</a:t>
            </a:r>
          </a:p>
        </p:txBody>
      </p:sp>
    </p:spTree>
    <p:extLst>
      <p:ext uri="{BB962C8B-B14F-4D97-AF65-F5344CB8AC3E}">
        <p14:creationId xmlns:p14="http://schemas.microsoft.com/office/powerpoint/2010/main" val="305404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14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5</cp:revision>
  <dcterms:created xsi:type="dcterms:W3CDTF">2021-01-26T13:36:06Z</dcterms:created>
  <dcterms:modified xsi:type="dcterms:W3CDTF">2021-07-26T17:55:46Z</dcterms:modified>
</cp:coreProperties>
</file>