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5"/>
    <a:srgbClr val="DA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40" d="100"/>
          <a:sy n="140" d="100"/>
        </p:scale>
        <p:origin x="-112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C9FA-DCBB-D943-A4F9-F89BC02D8AB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A9EE4-7C84-924F-B19D-24F9D427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A9EE4-7C84-924F-B19D-24F9D4276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9A33-B11F-646E-16D4-82BB399E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2063-3095-37F8-15DC-93BE4937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7340-48E3-574E-C1B9-1B873F5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8806-C43E-5BDB-47F2-3A324B2D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3776-C52F-CE9A-D032-3DF5452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8326-C045-B388-9B6C-F4DD2DDF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F3072-89D7-FBD4-D38F-4D236006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EAC2-30BD-4465-B592-3A957915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793-7041-BB04-CCDF-D4AA3CC4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B808-5FD4-7B32-C799-07F9CAC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9CA1D-DEFD-BC68-C2FA-B4687D1AC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F1A1C-0D80-93E4-A825-C4ED2B1F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6D02-2821-C292-5EC8-FDD8D715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FCCC-D1A7-B2EC-C03F-FC1D9E4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186B-CFCF-76FB-ACB4-D68344F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B78-AADB-FFFD-49E0-A169DAB5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2F56-8B61-CB2C-C232-707DE615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3C5C-728F-C8A8-C323-DFD393CB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AC5B-72A7-C805-5978-D06982D1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26AB-2536-EE9B-2E4A-5E1E5D5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B541-9782-AD4D-91D9-3587AFFD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1BDA-1A4E-AAC5-D089-C7FFDBE7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73B3-BD83-4BD8-F498-B37F523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B60C-F2E4-9254-6ECF-50412E68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DA81-7386-B509-7D3E-0DB385E0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B1E-A59D-9769-1998-71A5C63B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CFD6-E5EA-F99E-3EBA-683AF785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2CD8-15F4-06F9-1DB2-138D3C99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C18E-39D5-4F51-6642-66CE493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CFE2-C6AF-CD3C-4742-CDE3A3A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B8DB-8607-D001-063F-6D863A4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E1BE-7425-24E6-433C-57D92101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DA6F-D652-9518-1E5C-0B00F36A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2CB9-5CE6-F830-0C57-7A1F3502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B8F6-212E-3BDE-EA75-276E4C804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7423-86FA-B3C6-658A-064BAFB1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D4A04-D183-4434-7257-7762B22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5A16A-1EA8-815C-9685-B955EDE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C6751-C6F5-D725-1FFB-2CEA89E4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F96-D797-0085-C074-99221698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2C888-36DC-06BA-89A5-3C6304E8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07D40-8B54-2B84-1ED1-CDB9AFA2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823F-B543-466D-1BAB-9233CE3C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818C-E002-DDB7-95D3-FFAB6A9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1AAC6-9969-2E3E-D113-56967311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F950-04C6-2C4B-BFB8-88DA9AA0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A0AD-6774-97D2-AA6F-736552E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8E63-A9C8-F9BF-E0BB-0E107488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2A95-C4F1-6934-B37C-6E3763E3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10C6-45EC-938C-3CEA-0E474D2A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4C13-B121-B0A3-10DE-8F095FD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E0CA-1C0A-5F0F-9F33-01F07B87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829C-CD8C-C326-98ED-34B99553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0B281-E0A6-DF6C-9F9C-C892CE951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1AA1-4697-09A4-4A39-A1CB013D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517C-C0BF-1054-AFD9-EF268421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1D9B-3198-017E-22D2-ED913F98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BB51-8E04-BA59-E664-06E0D38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B712-3888-2833-C481-1BE8B397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71A6B-9D57-BF91-5795-E8A91EF4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AB88-3DD5-EA6C-FF50-E29DBF46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7DD5-134B-6447-B4DA-152AD16113C5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DEDC-0E17-1968-83A4-33802B267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2442-D1B0-775D-8E93-A532C3E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, Excel&#10;&#10;Description automatically generated">
            <a:extLst>
              <a:ext uri="{FF2B5EF4-FFF2-40B4-BE49-F238E27FC236}">
                <a16:creationId xmlns:a16="http://schemas.microsoft.com/office/drawing/2014/main" id="{713DF580-F812-C4B1-E509-D9B49B12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" y="334017"/>
            <a:ext cx="12192000" cy="6189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EBB32E-A315-8C8F-EF94-72C4780DC0C2}"/>
              </a:ext>
            </a:extLst>
          </p:cNvPr>
          <p:cNvSpPr/>
          <p:nvPr/>
        </p:nvSpPr>
        <p:spPr>
          <a:xfrm>
            <a:off x="8643668" y="5408762"/>
            <a:ext cx="168215" cy="146649"/>
          </a:xfrm>
          <a:prstGeom prst="rect">
            <a:avLst/>
          </a:prstGeom>
          <a:solidFill>
            <a:srgbClr val="B5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58E7-4BA3-AF90-B46D-F4B3A3AFEBBA}"/>
              </a:ext>
            </a:extLst>
          </p:cNvPr>
          <p:cNvSpPr txBox="1"/>
          <p:nvPr/>
        </p:nvSpPr>
        <p:spPr>
          <a:xfrm>
            <a:off x="8574657" y="5322129"/>
            <a:ext cx="379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8E57C-CD5F-C8BE-E5B4-AD071A4743A2}"/>
              </a:ext>
            </a:extLst>
          </p:cNvPr>
          <p:cNvSpPr/>
          <p:nvPr/>
        </p:nvSpPr>
        <p:spPr>
          <a:xfrm>
            <a:off x="8630480" y="5635869"/>
            <a:ext cx="214582" cy="131885"/>
          </a:xfrm>
          <a:prstGeom prst="rect">
            <a:avLst/>
          </a:prstGeom>
          <a:solidFill>
            <a:srgbClr val="DA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654B6-AA93-6B66-1755-232A236007A8}"/>
              </a:ext>
            </a:extLst>
          </p:cNvPr>
          <p:cNvSpPr txBox="1"/>
          <p:nvPr/>
        </p:nvSpPr>
        <p:spPr>
          <a:xfrm>
            <a:off x="8560393" y="5569304"/>
            <a:ext cx="52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5BFE88-BF29-9F3C-869D-E71FC4B11112}"/>
              </a:ext>
            </a:extLst>
          </p:cNvPr>
          <p:cNvSpPr/>
          <p:nvPr/>
        </p:nvSpPr>
        <p:spPr>
          <a:xfrm>
            <a:off x="8574657" y="4937760"/>
            <a:ext cx="270405" cy="118872"/>
          </a:xfrm>
          <a:prstGeom prst="rect">
            <a:avLst/>
          </a:prstGeom>
          <a:solidFill>
            <a:srgbClr val="B5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6B021-895D-2D93-0B9A-5FA6E22398F5}"/>
              </a:ext>
            </a:extLst>
          </p:cNvPr>
          <p:cNvSpPr txBox="1"/>
          <p:nvPr/>
        </p:nvSpPr>
        <p:spPr>
          <a:xfrm>
            <a:off x="8539057" y="4862168"/>
            <a:ext cx="52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  <a:endParaRPr lang="en-US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57A46-69D9-F78F-79B7-8B39CE061B5A}"/>
              </a:ext>
            </a:extLst>
          </p:cNvPr>
          <p:cNvSpPr/>
          <p:nvPr/>
        </p:nvSpPr>
        <p:spPr>
          <a:xfrm>
            <a:off x="10790206" y="3090672"/>
            <a:ext cx="383761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A4FB5-6BE1-FA71-C875-2E231348E827}"/>
              </a:ext>
            </a:extLst>
          </p:cNvPr>
          <p:cNvSpPr txBox="1"/>
          <p:nvPr/>
        </p:nvSpPr>
        <p:spPr>
          <a:xfrm>
            <a:off x="10726197" y="3044505"/>
            <a:ext cx="58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(RH)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8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Vinod</dc:creator>
  <cp:lastModifiedBy>Nidhi Vinod</cp:lastModifiedBy>
  <cp:revision>3</cp:revision>
  <dcterms:created xsi:type="dcterms:W3CDTF">2022-06-18T18:12:56Z</dcterms:created>
  <dcterms:modified xsi:type="dcterms:W3CDTF">2022-06-19T18:57:19Z</dcterms:modified>
</cp:coreProperties>
</file>