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18"/>
    <p:restoredTop sz="94609"/>
  </p:normalViewPr>
  <p:slideViewPr>
    <p:cSldViewPr snapToGrid="0" snapToObjects="1">
      <p:cViewPr varScale="1">
        <p:scale>
          <a:sx n="122" d="100"/>
          <a:sy n="122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7D58B-552D-DF4F-866F-045C665D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6"/>
          <a:stretch/>
        </p:blipFill>
        <p:spPr>
          <a:xfrm>
            <a:off x="3137338" y="320351"/>
            <a:ext cx="3201931" cy="608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4" t="-36" r="21318" b="94374"/>
          <a:stretch/>
        </p:blipFill>
        <p:spPr>
          <a:xfrm>
            <a:off x="6454053" y="359522"/>
            <a:ext cx="2176515" cy="2089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176BA4-62AC-2D47-85C1-E5FF80191872}"/>
              </a:ext>
            </a:extLst>
          </p:cNvPr>
          <p:cNvGrpSpPr/>
          <p:nvPr/>
        </p:nvGrpSpPr>
        <p:grpSpPr>
          <a:xfrm>
            <a:off x="6249095" y="672680"/>
            <a:ext cx="2426606" cy="5808062"/>
            <a:chOff x="6123578" y="713163"/>
            <a:chExt cx="2426606" cy="5808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67" t="6017" r="61271"/>
            <a:stretch/>
          </p:blipFill>
          <p:spPr>
            <a:xfrm>
              <a:off x="6123578" y="713163"/>
              <a:ext cx="2426606" cy="580806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BFDD4E-8513-694A-BCB4-AD12C6322002}"/>
                </a:ext>
              </a:extLst>
            </p:cNvPr>
            <p:cNvSpPr txBox="1"/>
            <p:nvPr/>
          </p:nvSpPr>
          <p:spPr>
            <a:xfrm>
              <a:off x="6989379" y="777770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Tsuga canadensis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3270-6692-3F4E-93E5-6989ADD857FD}"/>
                </a:ext>
              </a:extLst>
            </p:cNvPr>
            <p:cNvSpPr txBox="1"/>
            <p:nvPr/>
          </p:nvSpPr>
          <p:spPr>
            <a:xfrm>
              <a:off x="6989379" y="2107328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Fagus grandifolia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16CB-FBFE-AA4F-BEE8-EEE47292B5D1}"/>
                </a:ext>
              </a:extLst>
            </p:cNvPr>
            <p:cNvSpPr txBox="1"/>
            <p:nvPr/>
          </p:nvSpPr>
          <p:spPr>
            <a:xfrm>
              <a:off x="6989379" y="3466576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Acer rubrum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C520C-E8A7-F64C-B823-9158DECF0163}"/>
                </a:ext>
              </a:extLst>
            </p:cNvPr>
            <p:cNvSpPr txBox="1"/>
            <p:nvPr/>
          </p:nvSpPr>
          <p:spPr>
            <a:xfrm>
              <a:off x="6989379" y="4804804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Quercus rubra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3076490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6103905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10</cp:revision>
  <dcterms:created xsi:type="dcterms:W3CDTF">2021-01-26T13:36:06Z</dcterms:created>
  <dcterms:modified xsi:type="dcterms:W3CDTF">2022-02-18T18:15:41Z</dcterms:modified>
</cp:coreProperties>
</file>