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D5E6A-368E-5249-877F-CC6CACEDD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365E94-CA5E-524A-8AF9-1B0BC4669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FDDB8-240F-AD41-B99D-6A93C8D7F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D009-A162-6A40-891D-8D8CF52D647B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55753-4F9D-794F-821E-70F6CCC16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F256E-9217-AB45-8AB3-C61AE22BA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44299-EEEB-AC4E-897C-E61093A02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09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A79A-4F98-874D-8DF2-945AAD612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3EF6E6-45B3-D24C-BA53-99014D9A2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93ACA-3E5E-2C4B-826C-1C61E66E1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D009-A162-6A40-891D-8D8CF52D647B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AC75D-AF5F-6742-AA4E-99199A49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B8A03-3FF3-0146-A116-CF7E5B154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44299-EEEB-AC4E-897C-E61093A02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92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FABBD7-D2FC-3540-9AFD-77DAC22D8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2ADA88-E47F-D445-8129-77CCB087E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07694-D7A6-0440-BD6F-63F01CBDD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D009-A162-6A40-891D-8D8CF52D647B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DD6F1-B650-8A40-B8BE-268069613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7BB1C-F6F4-4B45-94FA-30FAA1CFC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44299-EEEB-AC4E-897C-E61093A02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4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62F37-8F37-D64E-9A88-CDFEBBE0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33FB8-9DB5-F848-828D-3D3EB2706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D2569-808C-6A40-A601-A56A2EADE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D009-A162-6A40-891D-8D8CF52D647B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68CE7-6860-3D42-B80A-BBA7CFB3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E35CB-FB63-6D4E-956B-9FA1DA38D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44299-EEEB-AC4E-897C-E61093A02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66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1E6B2-415B-0747-8435-1C00DCCE5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63C6C-F482-C24D-8FDC-E0CA1B4A6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51A34-2636-E84F-AB5B-D868EBCF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D009-A162-6A40-891D-8D8CF52D647B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00E80-76AF-2249-B8FE-47DE2688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F82DF-8A8E-1942-A4FC-57FF36DC1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44299-EEEB-AC4E-897C-E61093A02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93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664BF-7456-4F40-A8FA-34DBCFACD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DBDF8-A9B9-0E4D-A2FF-5746EFB94D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70EE8-063A-B642-9769-E373FEF21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1B41D-6314-014C-91BE-4659C47CB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D009-A162-6A40-891D-8D8CF52D647B}" type="datetimeFigureOut">
              <a:rPr lang="en-US" smtClean="0"/>
              <a:t>1/26/21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92B89-98D9-E14D-A25A-FFD7C6093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4A1B6-56C1-E042-A42B-009A7A215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44299-EEEB-AC4E-897C-E61093A02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8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8ABC4-5CEF-AC4C-966B-1100A6263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81782-8314-6641-81A2-A842CCD8F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74BDFA-7F1F-614B-83C0-E72119DDE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A21B1A-8550-A342-8C38-CCA2E640A7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7083E7-C1A0-D64F-8F62-D0AEA6469A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2AE92F-1B13-534D-BCC4-A964F2955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D009-A162-6A40-891D-8D8CF52D647B}" type="datetimeFigureOut">
              <a:rPr lang="en-US" smtClean="0"/>
              <a:t>1/26/21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DD037E-2C60-5E41-95ED-5BFE7551B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759F35-AD3C-3C49-9F47-D2E8BADD0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44299-EEEB-AC4E-897C-E61093A02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3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02D1-21F1-E647-BE10-26836B51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55AD4D-522C-A746-8320-2BEEDE01B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D009-A162-6A40-891D-8D8CF52D647B}" type="datetimeFigureOut">
              <a:rPr lang="en-US" smtClean="0"/>
              <a:t>1/26/21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5E31D-6387-0046-8E79-D97E33CD9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5CF91D-2EE7-C246-AE47-93AE2A81C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44299-EEEB-AC4E-897C-E61093A02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70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9BFC-ED62-4C4F-A77B-4BCFF59A4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D009-A162-6A40-891D-8D8CF52D647B}" type="datetimeFigureOut">
              <a:rPr lang="en-US" smtClean="0"/>
              <a:t>1/26/21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0FA7F3-E7A8-E843-9594-F51F047F1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EA8D0-61F8-064C-A504-E572D91CD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44299-EEEB-AC4E-897C-E61093A02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27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F8C2E-82E1-5D4C-B8D6-9BAB0C0E9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C60A8-25F7-B24E-A715-4C598826D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DA99F-84F4-AB4C-8D42-396CFE167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9CDB6-3829-6443-B71F-A1359241F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D009-A162-6A40-891D-8D8CF52D647B}" type="datetimeFigureOut">
              <a:rPr lang="en-US" smtClean="0"/>
              <a:t>1/26/21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6203C-83A4-E14D-9AB9-99FE79DFB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39889-4722-B543-BD06-51EFA3290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44299-EEEB-AC4E-897C-E61093A02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4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9DA00-BF3E-074E-813C-55FDB9D8C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F6E6F4-5B73-9549-A273-1ACF4C174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AA396-6DF3-F248-8B4A-71A33834E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A3D07-947F-164E-B5D9-6546AF106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D009-A162-6A40-891D-8D8CF52D647B}" type="datetimeFigureOut">
              <a:rPr lang="en-US" smtClean="0"/>
              <a:t>1/26/21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8F9CC-AB6E-7941-8F77-991A7A24E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D8CC7D-2992-2B40-BF8C-70106DDD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44299-EEEB-AC4E-897C-E61093A02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67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963291-B433-E345-B80B-3FA84BA55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FBDBE-D8C8-2F48-A402-8FA942FE6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89319-6154-794D-9ADA-220DDD049D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9D009-A162-6A40-891D-8D8CF52D647B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AA991-FBBD-714A-947D-37E43D121E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3A4A7-0C87-B947-9032-565B96CA2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44299-EEEB-AC4E-897C-E61093A02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11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611730-67A8-7D4F-97A7-EE251516BF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144"/>
          <a:stretch/>
        </p:blipFill>
        <p:spPr>
          <a:xfrm>
            <a:off x="8979613" y="0"/>
            <a:ext cx="998077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BA53F9-4AF6-884F-8FC7-081B84DF8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17" r="61271"/>
          <a:stretch/>
        </p:blipFill>
        <p:spPr>
          <a:xfrm>
            <a:off x="5972938" y="412679"/>
            <a:ext cx="3006675" cy="64453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12E9D9-3EB4-C043-9025-BC9CACAC40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3983"/>
          <a:stretch/>
        </p:blipFill>
        <p:spPr>
          <a:xfrm>
            <a:off x="4104754" y="0"/>
            <a:ext cx="7763381" cy="4126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AECDC0-9FE6-4A4A-ABDA-F49012FC4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344" y="263371"/>
            <a:ext cx="2414712" cy="63312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827302-ED15-364A-8A71-CC8F545A9A0E}"/>
              </a:ext>
            </a:extLst>
          </p:cNvPr>
          <p:cNvSpPr txBox="1"/>
          <p:nvPr/>
        </p:nvSpPr>
        <p:spPr>
          <a:xfrm>
            <a:off x="2887042" y="92467"/>
            <a:ext cx="58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46AA13-0A84-AA43-B437-D822EA3680E2}"/>
              </a:ext>
            </a:extLst>
          </p:cNvPr>
          <p:cNvSpPr txBox="1"/>
          <p:nvPr/>
        </p:nvSpPr>
        <p:spPr>
          <a:xfrm>
            <a:off x="5868426" y="62183"/>
            <a:ext cx="58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171489-4E1C-164F-BBA6-36EF57C71C9C}"/>
              </a:ext>
            </a:extLst>
          </p:cNvPr>
          <p:cNvSpPr txBox="1"/>
          <p:nvPr/>
        </p:nvSpPr>
        <p:spPr>
          <a:xfrm>
            <a:off x="3380303" y="78705"/>
            <a:ext cx="1948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Drought responses</a:t>
            </a:r>
          </a:p>
        </p:txBody>
      </p:sp>
    </p:spTree>
    <p:extLst>
      <p:ext uri="{BB962C8B-B14F-4D97-AF65-F5344CB8AC3E}">
        <p14:creationId xmlns:p14="http://schemas.microsoft.com/office/powerpoint/2010/main" val="3354285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8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Teixeira, Kristina A.</dc:creator>
  <cp:lastModifiedBy>Teixeira, Kristina A.</cp:lastModifiedBy>
  <cp:revision>3</cp:revision>
  <dcterms:created xsi:type="dcterms:W3CDTF">2021-01-26T13:36:06Z</dcterms:created>
  <dcterms:modified xsi:type="dcterms:W3CDTF">2021-01-26T14:19:56Z</dcterms:modified>
</cp:coreProperties>
</file>