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6"/>
    <p:restoredTop sz="94609"/>
  </p:normalViewPr>
  <p:slideViewPr>
    <p:cSldViewPr snapToGrid="0" snapToObjects="1">
      <p:cViewPr varScale="1">
        <p:scale>
          <a:sx n="114" d="100"/>
          <a:sy n="114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5E6A-368E-5249-877F-CC6CACEDD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65E94-CA5E-524A-8AF9-1B0BC4669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DDB8-240F-AD41-B99D-6A93C8D7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5753-4F9D-794F-821E-70F6CCC1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256E-9217-AB45-8AB3-C61AE22B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A79A-4F98-874D-8DF2-945AAD61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EF6E6-45B3-D24C-BA53-99014D9A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93ACA-3E5E-2C4B-826C-1C61E66E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C75D-AF5F-6742-AA4E-99199A49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8A03-3FF3-0146-A116-CF7E5B15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ABBD7-D2FC-3540-9AFD-77DAC22D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ADA88-E47F-D445-8129-77CCB087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7694-D7A6-0440-BD6F-63F01CB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D6F1-B650-8A40-B8BE-2680696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BB1C-F6F4-4B45-94FA-30FAA1C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2F37-8F37-D64E-9A88-CDFEBBE0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3FB8-9DB5-F848-828D-3D3EB270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2569-808C-6A40-A601-A56A2EA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CE7-6860-3D42-B80A-BBA7CFB3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5CB-FB63-6D4E-956B-9FA1DA3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E6B2-415B-0747-8435-1C00DCCE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3C6C-F482-C24D-8FDC-E0CA1B4A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1A34-2636-E84F-AB5B-D868EBC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0E80-76AF-2249-B8FE-47DE2688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82DF-8A8E-1942-A4FC-57FF36DC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64BF-7456-4F40-A8FA-34DBCFAC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BDF8-A9B9-0E4D-A2FF-5746EFB94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0EE8-063A-B642-9769-E373FEF2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B41D-6314-014C-91BE-4659C47C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2B89-98D9-E14D-A25A-FFD7C609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A1B6-56C1-E042-A42B-009A7A21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ABC4-5CEF-AC4C-966B-1100A626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1782-8314-6641-81A2-A842CCD8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4BDFA-7F1F-614B-83C0-E72119DD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21B1A-8550-A342-8C38-CCA2E640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083E7-C1A0-D64F-8F62-D0AEA6469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E92F-1B13-534D-BCC4-A964F295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037E-2C60-5E41-95ED-5BFE7551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9F35-AD3C-3C49-9F47-D2E8BAD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02D1-21F1-E647-BE10-26836B5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5AD4D-522C-A746-8320-2BEEDE01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E31D-6387-0046-8E79-D97E33CD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CF91D-2EE7-C246-AE47-93AE2A8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9BFC-ED62-4C4F-A77B-4BCFF59A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FA7F3-E7A8-E843-9594-F51F047F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EA8D0-61F8-064C-A504-E572D91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C2E-82E1-5D4C-B8D6-9BAB0C0E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60A8-25F7-B24E-A715-4C598826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A99F-84F4-AB4C-8D42-396CFE167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9CDB6-3829-6443-B71F-A1359241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203C-83A4-E14D-9AB9-99FE79DF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39889-4722-B543-BD06-51EFA329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DA00-BF3E-074E-813C-55FDB9D8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E6F4-5B73-9549-A273-1ACF4C174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A396-6DF3-F248-8B4A-71A33834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D07-947F-164E-B5D9-6546AF10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8F9CC-AB6E-7941-8F77-991A7A24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8CC7D-2992-2B40-BF8C-70106DD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3291-B433-E345-B80B-3FA84BA5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FBDBE-D8C8-2F48-A402-8FA942FE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9319-6154-794D-9ADA-220DDD04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D009-A162-6A40-891D-8D8CF52D647B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A991-FBBD-714A-947D-37E43D121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A4A7-0C87-B947-9032-565B96CA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7D58B-552D-DF4F-866F-045C665DE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6"/>
          <a:stretch/>
        </p:blipFill>
        <p:spPr>
          <a:xfrm>
            <a:off x="3137338" y="320351"/>
            <a:ext cx="3201931" cy="608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2E9D9-3EB4-C043-9025-BC9CACAC4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94" t="-36" r="21318" b="94374"/>
          <a:stretch/>
        </p:blipFill>
        <p:spPr>
          <a:xfrm>
            <a:off x="6454053" y="359522"/>
            <a:ext cx="2176515" cy="20898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1176BA4-62AC-2D47-85C1-E5FF80191872}"/>
              </a:ext>
            </a:extLst>
          </p:cNvPr>
          <p:cNvGrpSpPr/>
          <p:nvPr/>
        </p:nvGrpSpPr>
        <p:grpSpPr>
          <a:xfrm>
            <a:off x="6249095" y="672680"/>
            <a:ext cx="2426606" cy="5808062"/>
            <a:chOff x="6123578" y="713163"/>
            <a:chExt cx="2426606" cy="58080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BA53F9-4AF6-884F-8FC7-081B84DF8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67" t="6017" r="61271"/>
            <a:stretch/>
          </p:blipFill>
          <p:spPr>
            <a:xfrm>
              <a:off x="6123578" y="713163"/>
              <a:ext cx="2426606" cy="580806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BFDD4E-8513-694A-BCB4-AD12C6322002}"/>
                </a:ext>
              </a:extLst>
            </p:cNvPr>
            <p:cNvSpPr txBox="1"/>
            <p:nvPr/>
          </p:nvSpPr>
          <p:spPr>
            <a:xfrm>
              <a:off x="6989379" y="777770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Tsuga canadensis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F23270-6692-3F4E-93E5-6989ADD857FD}"/>
                </a:ext>
              </a:extLst>
            </p:cNvPr>
            <p:cNvSpPr txBox="1"/>
            <p:nvPr/>
          </p:nvSpPr>
          <p:spPr>
            <a:xfrm>
              <a:off x="6989379" y="2107328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Fagus grandifolia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3816CB-FBFE-AA4F-BEE8-EEE47292B5D1}"/>
                </a:ext>
              </a:extLst>
            </p:cNvPr>
            <p:cNvSpPr txBox="1"/>
            <p:nvPr/>
          </p:nvSpPr>
          <p:spPr>
            <a:xfrm>
              <a:off x="6989379" y="3466576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Acer rubrum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0C520C-E8A7-F64C-B823-9158DECF0163}"/>
                </a:ext>
              </a:extLst>
            </p:cNvPr>
            <p:cNvSpPr txBox="1"/>
            <p:nvPr/>
          </p:nvSpPr>
          <p:spPr>
            <a:xfrm>
              <a:off x="6989379" y="4804804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Quercus rubra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827302-ED15-364A-8A71-CC8F545A9A0E}"/>
              </a:ext>
            </a:extLst>
          </p:cNvPr>
          <p:cNvSpPr txBox="1"/>
          <p:nvPr/>
        </p:nvSpPr>
        <p:spPr>
          <a:xfrm>
            <a:off x="3076490" y="332738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6AA13-0A84-AA43-B437-D822EA3680E2}"/>
              </a:ext>
            </a:extLst>
          </p:cNvPr>
          <p:cNvSpPr txBox="1"/>
          <p:nvPr/>
        </p:nvSpPr>
        <p:spPr>
          <a:xfrm>
            <a:off x="6103905" y="332738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542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44164-D76B-0B4A-94C0-9B134805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76" y="332737"/>
            <a:ext cx="2989990" cy="6073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2E9D9-3EB4-C043-9025-BC9CACAC4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94" t="-36" r="21318" b="94374"/>
          <a:stretch/>
        </p:blipFill>
        <p:spPr>
          <a:xfrm>
            <a:off x="6454053" y="359522"/>
            <a:ext cx="2176515" cy="20898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1176BA4-62AC-2D47-85C1-E5FF80191872}"/>
              </a:ext>
            </a:extLst>
          </p:cNvPr>
          <p:cNvGrpSpPr/>
          <p:nvPr/>
        </p:nvGrpSpPr>
        <p:grpSpPr>
          <a:xfrm>
            <a:off x="6249095" y="672680"/>
            <a:ext cx="2426606" cy="5808062"/>
            <a:chOff x="6123578" y="713163"/>
            <a:chExt cx="2426606" cy="58080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BA53F9-4AF6-884F-8FC7-081B84DF8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67" t="6017" r="61271"/>
            <a:stretch/>
          </p:blipFill>
          <p:spPr>
            <a:xfrm>
              <a:off x="6123578" y="713163"/>
              <a:ext cx="2426606" cy="580806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BFDD4E-8513-694A-BCB4-AD12C6322002}"/>
                </a:ext>
              </a:extLst>
            </p:cNvPr>
            <p:cNvSpPr txBox="1"/>
            <p:nvPr/>
          </p:nvSpPr>
          <p:spPr>
            <a:xfrm>
              <a:off x="6989379" y="777770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Tsuga canadensis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F23270-6692-3F4E-93E5-6989ADD857FD}"/>
                </a:ext>
              </a:extLst>
            </p:cNvPr>
            <p:cNvSpPr txBox="1"/>
            <p:nvPr/>
          </p:nvSpPr>
          <p:spPr>
            <a:xfrm>
              <a:off x="6989379" y="2107328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Fagus grandifolia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3816CB-FBFE-AA4F-BEE8-EEE47292B5D1}"/>
                </a:ext>
              </a:extLst>
            </p:cNvPr>
            <p:cNvSpPr txBox="1"/>
            <p:nvPr/>
          </p:nvSpPr>
          <p:spPr>
            <a:xfrm>
              <a:off x="6989379" y="3466576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Acer rubrum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0C520C-E8A7-F64C-B823-9158DECF0163}"/>
                </a:ext>
              </a:extLst>
            </p:cNvPr>
            <p:cNvSpPr txBox="1"/>
            <p:nvPr/>
          </p:nvSpPr>
          <p:spPr>
            <a:xfrm>
              <a:off x="6989379" y="4804804"/>
              <a:ext cx="14460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Quercus rubra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827302-ED15-364A-8A71-CC8F545A9A0E}"/>
              </a:ext>
            </a:extLst>
          </p:cNvPr>
          <p:cNvSpPr txBox="1"/>
          <p:nvPr/>
        </p:nvSpPr>
        <p:spPr>
          <a:xfrm>
            <a:off x="3076490" y="332738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6AA13-0A84-AA43-B437-D822EA3680E2}"/>
              </a:ext>
            </a:extLst>
          </p:cNvPr>
          <p:cNvSpPr txBox="1"/>
          <p:nvPr/>
        </p:nvSpPr>
        <p:spPr>
          <a:xfrm>
            <a:off x="6103905" y="332738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6047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11</cp:revision>
  <dcterms:created xsi:type="dcterms:W3CDTF">2021-01-26T13:36:06Z</dcterms:created>
  <dcterms:modified xsi:type="dcterms:W3CDTF">2022-02-18T20:37:11Z</dcterms:modified>
</cp:coreProperties>
</file>