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606"/>
  </p:normalViewPr>
  <p:slideViewPr>
    <p:cSldViewPr snapToGrid="0" snapToObjects="1">
      <p:cViewPr varScale="1">
        <p:scale>
          <a:sx n="81" d="100"/>
          <a:sy n="81" d="100"/>
        </p:scale>
        <p:origin x="192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D5E6A-368E-5249-877F-CC6CACEDD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65E94-CA5E-524A-8AF9-1B0BC4669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FDDB8-240F-AD41-B99D-6A93C8D7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55753-4F9D-794F-821E-70F6CCC16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F256E-9217-AB45-8AB3-C61AE22B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0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A79A-4F98-874D-8DF2-945AAD61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EF6E6-45B3-D24C-BA53-99014D9A2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93ACA-3E5E-2C4B-826C-1C61E66E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AC75D-AF5F-6742-AA4E-99199A49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B8A03-3FF3-0146-A116-CF7E5B15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9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ABBD7-D2FC-3540-9AFD-77DAC22D8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ADA88-E47F-D445-8129-77CCB087E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07694-D7A6-0440-BD6F-63F01CBD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DD6F1-B650-8A40-B8BE-26806961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7BB1C-F6F4-4B45-94FA-30FAA1CF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62F37-8F37-D64E-9A88-CDFEBBE0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33FB8-9DB5-F848-828D-3D3EB2706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D2569-808C-6A40-A601-A56A2EAD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68CE7-6860-3D42-B80A-BBA7CFB3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E35CB-FB63-6D4E-956B-9FA1DA38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6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1E6B2-415B-0747-8435-1C00DCCE5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63C6C-F482-C24D-8FDC-E0CA1B4A6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51A34-2636-E84F-AB5B-D868EBCF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00E80-76AF-2249-B8FE-47DE2688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F82DF-8A8E-1942-A4FC-57FF36DC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9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64BF-7456-4F40-A8FA-34DBCFAC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DBDF8-A9B9-0E4D-A2FF-5746EFB94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70EE8-063A-B642-9769-E373FEF21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1B41D-6314-014C-91BE-4659C47C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8/9/21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92B89-98D9-E14D-A25A-FFD7C6093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4A1B6-56C1-E042-A42B-009A7A21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8ABC4-5CEF-AC4C-966B-1100A626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81782-8314-6641-81A2-A842CCD8F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4BDFA-7F1F-614B-83C0-E72119DDE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21B1A-8550-A342-8C38-CCA2E640A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7083E7-C1A0-D64F-8F62-D0AEA6469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2AE92F-1B13-534D-BCC4-A964F295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8/9/21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D037E-2C60-5E41-95ED-5BFE7551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759F35-AD3C-3C49-9F47-D2E8BADD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3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02D1-21F1-E647-BE10-26836B51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5AD4D-522C-A746-8320-2BEEDE01B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8/9/21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5E31D-6387-0046-8E79-D97E33CD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CF91D-2EE7-C246-AE47-93AE2A81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7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9BFC-ED62-4C4F-A77B-4BCFF59A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8/9/21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0FA7F3-E7A8-E843-9594-F51F047F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EA8D0-61F8-064C-A504-E572D91C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2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8C2E-82E1-5D4C-B8D6-9BAB0C0E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C60A8-25F7-B24E-A715-4C598826D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DA99F-84F4-AB4C-8D42-396CFE167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9CDB6-3829-6443-B71F-A1359241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8/9/21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6203C-83A4-E14D-9AB9-99FE79DFB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39889-4722-B543-BD06-51EFA329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4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9DA00-BF3E-074E-813C-55FDB9D8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F6E6F4-5B73-9549-A273-1ACF4C174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AA396-6DF3-F248-8B4A-71A33834E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A3D07-947F-164E-B5D9-6546AF10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8/9/21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8F9CC-AB6E-7941-8F77-991A7A24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8CC7D-2992-2B40-BF8C-70106DDD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6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963291-B433-E345-B80B-3FA84BA55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FBDBE-D8C8-2F48-A402-8FA942FE6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89319-6154-794D-9ADA-220DDD049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9D009-A162-6A40-891D-8D8CF52D647B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AA991-FBBD-714A-947D-37E43D121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3A4A7-0C87-B947-9032-565B96CA2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1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12E9D9-3EB4-C043-9025-BC9CACAC40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94" t="-36" r="21318" b="94374"/>
          <a:stretch/>
        </p:blipFill>
        <p:spPr>
          <a:xfrm>
            <a:off x="6454053" y="359522"/>
            <a:ext cx="2176515" cy="20898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1176BA4-62AC-2D47-85C1-E5FF80191872}"/>
              </a:ext>
            </a:extLst>
          </p:cNvPr>
          <p:cNvGrpSpPr/>
          <p:nvPr/>
        </p:nvGrpSpPr>
        <p:grpSpPr>
          <a:xfrm>
            <a:off x="6002978" y="672680"/>
            <a:ext cx="2672723" cy="5808062"/>
            <a:chOff x="5877461" y="713163"/>
            <a:chExt cx="2672723" cy="580806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3BA53F9-4AF6-884F-8FC7-081B84DF87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017" r="61271"/>
            <a:stretch/>
          </p:blipFill>
          <p:spPr>
            <a:xfrm>
              <a:off x="5877461" y="713163"/>
              <a:ext cx="2672723" cy="5808062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FBFDD4E-8513-694A-BCB4-AD12C6322002}"/>
                </a:ext>
              </a:extLst>
            </p:cNvPr>
            <p:cNvSpPr txBox="1"/>
            <p:nvPr/>
          </p:nvSpPr>
          <p:spPr>
            <a:xfrm>
              <a:off x="6989379" y="777770"/>
              <a:ext cx="14460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Tsuga canadensis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F23270-6692-3F4E-93E5-6989ADD857FD}"/>
                </a:ext>
              </a:extLst>
            </p:cNvPr>
            <p:cNvSpPr txBox="1"/>
            <p:nvPr/>
          </p:nvSpPr>
          <p:spPr>
            <a:xfrm>
              <a:off x="6989379" y="2107328"/>
              <a:ext cx="14460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Fagus grandifolia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3816CB-FBFE-AA4F-BEE8-EEE47292B5D1}"/>
                </a:ext>
              </a:extLst>
            </p:cNvPr>
            <p:cNvSpPr txBox="1"/>
            <p:nvPr/>
          </p:nvSpPr>
          <p:spPr>
            <a:xfrm>
              <a:off x="6989379" y="3466576"/>
              <a:ext cx="14460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Acer rubrum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0C520C-E8A7-F64C-B823-9158DECF0163}"/>
                </a:ext>
              </a:extLst>
            </p:cNvPr>
            <p:cNvSpPr txBox="1"/>
            <p:nvPr/>
          </p:nvSpPr>
          <p:spPr>
            <a:xfrm>
              <a:off x="6989379" y="4804804"/>
              <a:ext cx="14460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Quercus rubra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DF87A08-CF4F-DF47-BF71-D896ECFA42BD}"/>
              </a:ext>
            </a:extLst>
          </p:cNvPr>
          <p:cNvGrpSpPr/>
          <p:nvPr/>
        </p:nvGrpSpPr>
        <p:grpSpPr>
          <a:xfrm>
            <a:off x="3375053" y="327990"/>
            <a:ext cx="2499707" cy="6059086"/>
            <a:chOff x="3375053" y="327990"/>
            <a:chExt cx="2499707" cy="605908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EA54E4-48D5-0A47-91FA-A8109CC4D6B1}"/>
                </a:ext>
              </a:extLst>
            </p:cNvPr>
            <p:cNvGrpSpPr/>
            <p:nvPr/>
          </p:nvGrpSpPr>
          <p:grpSpPr>
            <a:xfrm>
              <a:off x="3380858" y="579013"/>
              <a:ext cx="2493902" cy="5808063"/>
              <a:chOff x="2872083" y="452511"/>
              <a:chExt cx="2778907" cy="607151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2518B8B-73CC-9743-B192-CB3306D5EF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7182" y="526742"/>
                <a:ext cx="2593808" cy="5997284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EE2E05C9-CC21-7846-B8E4-DE293FC9AC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72083" y="452511"/>
                <a:ext cx="493217" cy="5769613"/>
              </a:xfrm>
              <a:prstGeom prst="rect">
                <a:avLst/>
              </a:prstGeom>
            </p:spPr>
          </p:pic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FBCC273-FF3E-4D48-98C6-F208210BB8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5463"/>
            <a:stretch/>
          </p:blipFill>
          <p:spPr>
            <a:xfrm>
              <a:off x="4775289" y="359522"/>
              <a:ext cx="971253" cy="35957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A263617-A946-DD4F-9426-B694740E29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55334"/>
            <a:stretch/>
          </p:blipFill>
          <p:spPr>
            <a:xfrm>
              <a:off x="3632443" y="327990"/>
              <a:ext cx="971253" cy="294493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D877C66-5E1E-EA47-82B5-7429A663C124}"/>
                </a:ext>
              </a:extLst>
            </p:cNvPr>
            <p:cNvSpPr txBox="1"/>
            <p:nvPr/>
          </p:nvSpPr>
          <p:spPr>
            <a:xfrm>
              <a:off x="3811815" y="554993"/>
              <a:ext cx="2005796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Toona ciliata </a:t>
              </a:r>
            </a:p>
            <a:p>
              <a:pPr algn="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(Huai Kha Khaeng, Thailand)</a:t>
              </a:r>
              <a:endParaRPr lang="en-US" sz="11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426E98-C547-E540-A95F-DB12468CB656}"/>
                </a:ext>
              </a:extLst>
            </p:cNvPr>
            <p:cNvSpPr txBox="1"/>
            <p:nvPr/>
          </p:nvSpPr>
          <p:spPr>
            <a:xfrm>
              <a:off x="3766342" y="2539373"/>
              <a:ext cx="2051269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Liriodendron tulipifera</a:t>
              </a:r>
            </a:p>
            <a:p>
              <a:pPr algn="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(Lilly Dickey Woods, IN, USA)</a:t>
              </a:r>
              <a:endParaRPr lang="en-US" sz="11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0BA7007-6AFD-0341-9827-86B761231326}"/>
                </a:ext>
              </a:extLst>
            </p:cNvPr>
            <p:cNvSpPr txBox="1"/>
            <p:nvPr/>
          </p:nvSpPr>
          <p:spPr>
            <a:xfrm>
              <a:off x="3845707" y="4509735"/>
              <a:ext cx="1971904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Picea pugens</a:t>
              </a:r>
            </a:p>
            <a:p>
              <a:pPr algn="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(Cedar Breaks, Utah, USA)</a:t>
              </a:r>
              <a:endParaRPr lang="en-US" sz="11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2AE742-D309-8E44-86DD-19CD6F2FB2A8}"/>
                </a:ext>
              </a:extLst>
            </p:cNvPr>
            <p:cNvSpPr/>
            <p:nvPr/>
          </p:nvSpPr>
          <p:spPr>
            <a:xfrm>
              <a:off x="3380858" y="579013"/>
              <a:ext cx="385484" cy="2439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EE3E1A7-7A04-C34A-B43C-C9E64572DA0E}"/>
                </a:ext>
              </a:extLst>
            </p:cNvPr>
            <p:cNvSpPr/>
            <p:nvPr/>
          </p:nvSpPr>
          <p:spPr>
            <a:xfrm>
              <a:off x="3409432" y="2498999"/>
              <a:ext cx="385484" cy="2439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B89D76B-EAB7-4641-B058-C86CD77DC9CA}"/>
                </a:ext>
              </a:extLst>
            </p:cNvPr>
            <p:cNvSpPr/>
            <p:nvPr/>
          </p:nvSpPr>
          <p:spPr>
            <a:xfrm>
              <a:off x="3375053" y="4355912"/>
              <a:ext cx="385484" cy="2439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EE9E15D-9DDD-4848-86AE-18D8AB12A2D0}"/>
              </a:ext>
            </a:extLst>
          </p:cNvPr>
          <p:cNvSpPr txBox="1"/>
          <p:nvPr/>
        </p:nvSpPr>
        <p:spPr>
          <a:xfrm>
            <a:off x="3181570" y="868092"/>
            <a:ext cx="400110" cy="5230182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Ring width (mm)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827302-ED15-364A-8A71-CC8F545A9A0E}"/>
              </a:ext>
            </a:extLst>
          </p:cNvPr>
          <p:cNvSpPr txBox="1"/>
          <p:nvPr/>
        </p:nvSpPr>
        <p:spPr>
          <a:xfrm>
            <a:off x="3284440" y="332738"/>
            <a:ext cx="58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6AA13-0A84-AA43-B437-D822EA3680E2}"/>
              </a:ext>
            </a:extLst>
          </p:cNvPr>
          <p:cNvSpPr txBox="1"/>
          <p:nvPr/>
        </p:nvSpPr>
        <p:spPr>
          <a:xfrm>
            <a:off x="6051355" y="332738"/>
            <a:ext cx="58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35428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49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Teixeira, Kristina A.</dc:creator>
  <cp:lastModifiedBy>Teixeira, Kristina A.</cp:lastModifiedBy>
  <cp:revision>9</cp:revision>
  <dcterms:created xsi:type="dcterms:W3CDTF">2021-01-26T13:36:06Z</dcterms:created>
  <dcterms:modified xsi:type="dcterms:W3CDTF">2021-08-09T16:05:21Z</dcterms:modified>
</cp:coreProperties>
</file>