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12D9-3564-314C-84ED-19D494190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231F2-1185-A04E-8F92-AD8604ECD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59120-B6A3-3949-859A-BD289975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DA19-636C-2142-A6BD-109FFE984B56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60B20-D225-7F4E-93F7-01808134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83152-87C8-E64E-A87F-74E4840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1F48-269A-474A-9B73-A8E4DC1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0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F8DA-95ED-124C-9BB3-321DE0FB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2A79B-470E-5C4C-92F2-B00D9FFF7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DC917-9B60-E94F-A838-30A18655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DA19-636C-2142-A6BD-109FFE984B56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090A0-C9AA-E743-A674-8E3EEAB2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24276-1D0D-6F4A-A542-3DE7DBB1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1F48-269A-474A-9B73-A8E4DC1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9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16F0B-DCCF-A14A-A3F3-23003BD56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E3285-5A2D-6C43-9AE8-A8C1A20B1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7A1C7-2046-D84E-8D49-0396A571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DA19-636C-2142-A6BD-109FFE984B56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CFCF0-E6B8-6C4D-BADE-2E176E8C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4C1A7-EB31-6F40-988E-DAFAB8FC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1F48-269A-474A-9B73-A8E4DC1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9A35-58E3-FA48-B0AB-7AD584E6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A41C-7D3B-DC45-8358-CE8156B00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D1783-A0C1-D543-A612-4DD3CD11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DA19-636C-2142-A6BD-109FFE984B56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5BEAC-924E-2D42-A285-5E1DFD82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1A71B-7CBC-CE44-8A91-6E5ED553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1F48-269A-474A-9B73-A8E4DC1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1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99C6-A437-084A-B21B-278703B4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69B59-9958-4846-849A-F3673A5F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4D2F3-6C8D-9849-8291-88FB47AB8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DA19-636C-2142-A6BD-109FFE984B56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E518E-0355-6E46-9624-0A5C4148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9B3B-B17D-724E-A275-A1D00CFC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1F48-269A-474A-9B73-A8E4DC1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5BDB-0957-5A48-BAB7-D1C3F9E5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2601D-0E8A-D04D-95F5-76FD0C934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CEDDB-EB23-104B-9302-A72632D9A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A2E85-E0E5-FD4A-B815-003CB93E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DA19-636C-2142-A6BD-109FFE984B56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52E16-8B36-8C4C-9626-A8A86F05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043CA-71E4-2644-96D8-EE9C9A1E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1F48-269A-474A-9B73-A8E4DC1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2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9310-3D4B-4444-A1B2-5140EF02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2B616-5AC0-3542-B149-21BAB9508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E4ADF-E7A6-724E-8362-846C5FEC8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04BBE-506C-E143-AAE1-3CBE1A2D7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5DF1C-7A2F-7D46-89A2-5C796C254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2E082-254E-514A-B352-2EE71ABD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DA19-636C-2142-A6BD-109FFE984B56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93EF62-5B93-0343-9AD8-B2AD327F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DCE83-60E4-7C4E-A854-C1626C34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1F48-269A-474A-9B73-A8E4DC1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3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0F0A-E1ED-6F4A-AD13-CECE9DE8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96806-9801-BC41-9866-2DDAA2CC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DA19-636C-2142-A6BD-109FFE984B56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6D0A5-4457-564F-B4D4-B319A0A8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D528F-2A13-D048-AAC3-013E9BEC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1F48-269A-474A-9B73-A8E4DC1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8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F1E6E-8AB2-F44F-8AA6-AD0DEB3C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DA19-636C-2142-A6BD-109FFE984B56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3B4AA-2420-B548-97E6-3A46A833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B4D5A-6D4F-894D-ACF4-9D077367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1F48-269A-474A-9B73-A8E4DC1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FE79-F958-7748-9C11-39465ABD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F8C20-89A9-DD48-B5E6-C3625163C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95F71-F2FE-DB46-868A-74838A0CF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51016-AA35-5B4B-93C3-31E90DFC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DA19-636C-2142-A6BD-109FFE984B56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0ACA9-1600-994D-82C8-ACF66324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5EA25-E922-8641-90A7-8D4C4432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1F48-269A-474A-9B73-A8E4DC1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3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5895-245A-DF42-8183-8892FA01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25B44-914C-9342-9CF9-90F898270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4F137-E578-8F40-806A-AE9E4BDDF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51D6C-82A4-A34D-A083-F2F9C400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DA19-636C-2142-A6BD-109FFE984B56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3974-6A98-0C43-AE16-E5C73C91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A6B49-A847-EA4A-9BFB-456DA8DC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1F48-269A-474A-9B73-A8E4DC1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1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B082B1-1AC5-5A4E-A13E-FE622EA6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3A95-8723-8646-87BD-3BCFFEDBB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4BDBB-F0B5-064E-B66C-BDAC50CA2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9DA19-636C-2142-A6BD-109FFE984B56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C6DD4-04E2-5447-9C93-A16D7679B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2DABB-25E0-3340-84E2-0FC0401C4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21F48-269A-474A-9B73-A8E4DC1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8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0DAB39-F6B2-0541-94EE-903D86976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7" t="4727" r="3681" b="12142"/>
          <a:stretch/>
        </p:blipFill>
        <p:spPr>
          <a:xfrm>
            <a:off x="815545" y="422217"/>
            <a:ext cx="10169611" cy="5484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353CF-4EE7-C74F-A2BC-60456086D5E9}"/>
              </a:ext>
            </a:extLst>
          </p:cNvPr>
          <p:cNvSpPr txBox="1"/>
          <p:nvPr/>
        </p:nvSpPr>
        <p:spPr>
          <a:xfrm>
            <a:off x="2171239" y="1055137"/>
            <a:ext cx="14951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names_from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F63BB5-9ACC-3B4B-A67A-49BAC6F2730C}"/>
              </a:ext>
            </a:extLst>
          </p:cNvPr>
          <p:cNvSpPr txBox="1"/>
          <p:nvPr/>
        </p:nvSpPr>
        <p:spPr>
          <a:xfrm>
            <a:off x="3979444" y="1055137"/>
            <a:ext cx="14951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values_from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82FCAE-A498-A64E-9D2F-A22624617672}"/>
              </a:ext>
            </a:extLst>
          </p:cNvPr>
          <p:cNvSpPr txBox="1"/>
          <p:nvPr/>
        </p:nvSpPr>
        <p:spPr>
          <a:xfrm>
            <a:off x="1206844" y="5906531"/>
            <a:ext cx="8851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surveys_gw</a:t>
            </a:r>
            <a:r>
              <a:rPr lang="en-US" sz="2000" dirty="0"/>
              <a:t> %&gt;% </a:t>
            </a:r>
            <a:r>
              <a:rPr lang="en-US" sz="2000" dirty="0" err="1"/>
              <a:t>pivot_wider</a:t>
            </a:r>
            <a:r>
              <a:rPr lang="en-US" sz="2000" dirty="0"/>
              <a:t>(</a:t>
            </a:r>
            <a:r>
              <a:rPr lang="en-US" sz="2000" dirty="0" err="1"/>
              <a:t>names_from</a:t>
            </a:r>
            <a:r>
              <a:rPr lang="en-US" sz="2000" dirty="0"/>
              <a:t> = genus, </a:t>
            </a:r>
            <a:r>
              <a:rPr lang="en-US" sz="2000" dirty="0" err="1"/>
              <a:t>values_from</a:t>
            </a:r>
            <a:r>
              <a:rPr lang="en-US" sz="2000" dirty="0"/>
              <a:t> = </a:t>
            </a:r>
            <a:r>
              <a:rPr lang="en-US" sz="2000" dirty="0" err="1"/>
              <a:t>mean_weight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002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49A3EE-9A7B-A94C-B6AD-87CAF7C0F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90" y="758107"/>
            <a:ext cx="10280478" cy="5544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D6F099-5824-0A40-893A-3F292EFE33F1}"/>
              </a:ext>
            </a:extLst>
          </p:cNvPr>
          <p:cNvSpPr txBox="1"/>
          <p:nvPr/>
        </p:nvSpPr>
        <p:spPr>
          <a:xfrm>
            <a:off x="1961174" y="1364056"/>
            <a:ext cx="14951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names_to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5001C-33C4-2A4E-9252-10011B842C07}"/>
              </a:ext>
            </a:extLst>
          </p:cNvPr>
          <p:cNvSpPr txBox="1"/>
          <p:nvPr/>
        </p:nvSpPr>
        <p:spPr>
          <a:xfrm>
            <a:off x="4040659" y="1364056"/>
            <a:ext cx="14951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values_to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75232-8404-E748-B68C-0F11CDB6F34B}"/>
              </a:ext>
            </a:extLst>
          </p:cNvPr>
          <p:cNvSpPr txBox="1"/>
          <p:nvPr/>
        </p:nvSpPr>
        <p:spPr>
          <a:xfrm>
            <a:off x="929404" y="6252061"/>
            <a:ext cx="10446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surveys_wider</a:t>
            </a:r>
            <a:r>
              <a:rPr lang="en-US" sz="2000" dirty="0"/>
              <a:t> %&gt;% </a:t>
            </a:r>
            <a:r>
              <a:rPr lang="en-US" sz="2000" dirty="0" err="1"/>
              <a:t>pivot_longer</a:t>
            </a:r>
            <a:r>
              <a:rPr lang="en-US" sz="2000" dirty="0"/>
              <a:t>(cols = -</a:t>
            </a:r>
            <a:r>
              <a:rPr lang="en-US" sz="2000" dirty="0" err="1"/>
              <a:t>plot_id</a:t>
            </a:r>
            <a:r>
              <a:rPr lang="en-US" sz="2000" dirty="0"/>
              <a:t>, </a:t>
            </a:r>
            <a:r>
              <a:rPr lang="en-US" sz="2000" dirty="0" err="1"/>
              <a:t>names_to</a:t>
            </a:r>
            <a:r>
              <a:rPr lang="en-US" sz="2000" dirty="0"/>
              <a:t> = “genus”, </a:t>
            </a:r>
            <a:r>
              <a:rPr lang="en-US" sz="2000" dirty="0" err="1"/>
              <a:t>values_to</a:t>
            </a:r>
            <a:r>
              <a:rPr lang="en-US" sz="2000" dirty="0"/>
              <a:t> = “</a:t>
            </a:r>
            <a:r>
              <a:rPr lang="en-US" sz="2000" dirty="0" err="1"/>
              <a:t>mean_weight</a:t>
            </a:r>
            <a:r>
              <a:rPr lang="en-US" sz="2000" dirty="0"/>
              <a:t>”)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506F47-98F0-1343-A71E-E15C308D8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95" t="80864"/>
          <a:stretch/>
        </p:blipFill>
        <p:spPr>
          <a:xfrm>
            <a:off x="4970043" y="5125058"/>
            <a:ext cx="2251913" cy="1061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B2DCF4-E5CE-AD42-A1EA-F29F7FC79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49" t="80864" r="23182"/>
          <a:stretch/>
        </p:blipFill>
        <p:spPr>
          <a:xfrm>
            <a:off x="8856720" y="5125058"/>
            <a:ext cx="1734207" cy="10610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D3BC47-7E7F-7941-80B5-701F8EB01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87" t="80864" r="41533"/>
          <a:stretch/>
        </p:blipFill>
        <p:spPr>
          <a:xfrm>
            <a:off x="6759500" y="5125058"/>
            <a:ext cx="1786758" cy="106102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EF34E2-6191-8A4B-8E61-8F931978BC7A}"/>
              </a:ext>
            </a:extLst>
          </p:cNvPr>
          <p:cNvCxnSpPr>
            <a:cxnSpLocks/>
          </p:cNvCxnSpPr>
          <p:nvPr/>
        </p:nvCxnSpPr>
        <p:spPr>
          <a:xfrm flipH="1">
            <a:off x="3257161" y="1244260"/>
            <a:ext cx="466625" cy="19016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20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65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Thomas, Quinn</dc:creator>
  <cp:lastModifiedBy>Thomas, Quinn</cp:lastModifiedBy>
  <cp:revision>5</cp:revision>
  <dcterms:created xsi:type="dcterms:W3CDTF">2020-02-13T14:55:17Z</dcterms:created>
  <dcterms:modified xsi:type="dcterms:W3CDTF">2020-02-13T23:04:33Z</dcterms:modified>
</cp:coreProperties>
</file>