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48" r:id="rId2"/>
    <p:sldId id="350" r:id="rId3"/>
    <p:sldId id="35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4" autoAdjust="0"/>
    <p:restoredTop sz="71361"/>
  </p:normalViewPr>
  <p:slideViewPr>
    <p:cSldViewPr snapToGrid="0">
      <p:cViewPr varScale="1">
        <p:scale>
          <a:sx n="89" d="100"/>
          <a:sy n="89" d="100"/>
        </p:scale>
        <p:origin x="2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5A624-1A79-4B9B-8D3A-99871E400AFC}" type="datetimeFigureOut">
              <a:rPr lang="en-US" smtClean="0"/>
              <a:t>3/20/20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02B7F-F9CF-4545-A86C-1BB945E9C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5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30DE-E871-4F53-8477-45557F60975D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8D4A-2F0A-4861-ACB6-78509A18F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30DE-E871-4F53-8477-45557F60975D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8D4A-2F0A-4861-ACB6-78509A18F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30DE-E871-4F53-8477-45557F60975D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8D4A-2F0A-4861-ACB6-78509A18F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30DE-E871-4F53-8477-45557F60975D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8D4A-2F0A-4861-ACB6-78509A18F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30DE-E871-4F53-8477-45557F60975D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8D4A-2F0A-4861-ACB6-78509A18F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30DE-E871-4F53-8477-45557F60975D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8D4A-2F0A-4861-ACB6-78509A18F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30DE-E871-4F53-8477-45557F60975D}" type="datetimeFigureOut">
              <a:rPr lang="en-US" smtClean="0"/>
              <a:t>3/20/20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8D4A-2F0A-4861-ACB6-78509A18F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30DE-E871-4F53-8477-45557F60975D}" type="datetimeFigureOut">
              <a:rPr lang="en-US" smtClean="0"/>
              <a:t>3/20/20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8D4A-2F0A-4861-ACB6-78509A18F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30DE-E871-4F53-8477-45557F60975D}" type="datetimeFigureOut">
              <a:rPr lang="en-US" smtClean="0"/>
              <a:t>3/20/20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8D4A-2F0A-4861-ACB6-78509A18F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30DE-E871-4F53-8477-45557F60975D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8D4A-2F0A-4861-ACB6-78509A18F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30DE-E871-4F53-8477-45557F60975D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8D4A-2F0A-4861-ACB6-78509A18F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E30DE-E871-4F53-8477-45557F60975D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D8D4A-2F0A-4861-ACB6-78509A18F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7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DEF238-372E-5A4E-A8C3-B2826F4D8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New data </a:t>
            </a:r>
            <a:r>
              <a:rPr lang="en-US" dirty="0"/>
              <a:t>science skills</a:t>
            </a:r>
          </a:p>
        </p:txBody>
      </p:sp>
    </p:spTree>
    <p:extLst>
      <p:ext uri="{BB962C8B-B14F-4D97-AF65-F5344CB8AC3E}">
        <p14:creationId xmlns:p14="http://schemas.microsoft.com/office/powerpoint/2010/main" val="358746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F2A7-1E9D-0544-BA1E-EFECD86E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4B3B2D-6DC3-274A-8D68-0B6806D97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36"/>
          <a:stretch/>
        </p:blipFill>
        <p:spPr>
          <a:xfrm>
            <a:off x="2778726" y="260639"/>
            <a:ext cx="2477015" cy="17086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C97AFD-9392-C047-AC94-251C64F14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69324"/>
            <a:ext cx="4992285" cy="10412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131C64-5B6E-C643-B89D-28CB6322B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033677"/>
            <a:ext cx="5171648" cy="9678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8A5EC5-B5CF-0D46-98A6-3BEF86E4EE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" y="4104820"/>
            <a:ext cx="4904814" cy="11025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153159-7502-844A-99CE-7AB36C47D7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310608"/>
            <a:ext cx="4737100" cy="1181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CDC8BA-7B34-F24E-8C80-92C9392B37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370" y="5259636"/>
            <a:ext cx="3029980" cy="77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F2A7-1E9D-0544-BA1E-EFECD86E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4B3B2D-6DC3-274A-8D68-0B6806D97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36"/>
          <a:stretch/>
        </p:blipFill>
        <p:spPr>
          <a:xfrm>
            <a:off x="2778726" y="260639"/>
            <a:ext cx="2477015" cy="17086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C97AFD-9392-C047-AC94-251C64F14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69324"/>
            <a:ext cx="4992285" cy="10412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CDC8BA-7B34-F24E-8C80-92C9392B3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02" y="3760350"/>
            <a:ext cx="5772542" cy="147891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D89BC7-645D-CF42-986E-0922B655625D}"/>
              </a:ext>
            </a:extLst>
          </p:cNvPr>
          <p:cNvCxnSpPr>
            <a:cxnSpLocks/>
          </p:cNvCxnSpPr>
          <p:nvPr/>
        </p:nvCxnSpPr>
        <p:spPr>
          <a:xfrm flipH="1">
            <a:off x="2778727" y="2323070"/>
            <a:ext cx="862397" cy="163933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DAF0367-4F84-1843-B298-43A2480735EE}"/>
              </a:ext>
            </a:extLst>
          </p:cNvPr>
          <p:cNvSpPr/>
          <p:nvPr/>
        </p:nvSpPr>
        <p:spPr>
          <a:xfrm>
            <a:off x="3278659" y="1969324"/>
            <a:ext cx="1235676" cy="411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156051-6B6A-5744-ABA9-5E898271AD9F}"/>
              </a:ext>
            </a:extLst>
          </p:cNvPr>
          <p:cNvSpPr txBox="1"/>
          <p:nvPr/>
        </p:nvSpPr>
        <p:spPr>
          <a:xfrm>
            <a:off x="5865341" y="1861405"/>
            <a:ext cx="2650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NULL</a:t>
            </a:r>
            <a:r>
              <a:rPr lang="en-US" dirty="0"/>
              <a:t> will find the columns with the same name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A06007-4F71-1D4A-A31B-F90CD449471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514335" y="2073811"/>
            <a:ext cx="1388212" cy="10121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22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2216</TotalTime>
  <Words>15</Words>
  <Application>Microsoft Macintosh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New data science skills</vt:lpstr>
      <vt:lpstr>Joins</vt:lpstr>
      <vt:lpstr>Joins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controls the earth’s temperature?</dc:title>
  <dc:creator>DCR</dc:creator>
  <cp:lastModifiedBy>Thomas, Quinn</cp:lastModifiedBy>
  <cp:revision>76</cp:revision>
  <dcterms:created xsi:type="dcterms:W3CDTF">2014-07-10T15:52:11Z</dcterms:created>
  <dcterms:modified xsi:type="dcterms:W3CDTF">2020-03-20T13:21:36Z</dcterms:modified>
</cp:coreProperties>
</file>