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66"/>
    <a:srgbClr val="FFFF66"/>
    <a:srgbClr val="3399FF"/>
    <a:srgbClr val="00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2" autoAdjust="0"/>
    <p:restoredTop sz="94621" autoAdjust="0"/>
  </p:normalViewPr>
  <p:slideViewPr>
    <p:cSldViewPr>
      <p:cViewPr varScale="1">
        <p:scale>
          <a:sx n="83" d="100"/>
          <a:sy n="83" d="100"/>
        </p:scale>
        <p:origin x="-3414" y="-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9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9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9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29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0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01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45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62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55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78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8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9EAB-4060-4111-A479-2776B0F6FF4F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9B5B1-E84A-4FEF-BA4C-4AA6CD2C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82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58DD8F6-E51A-43EF-99E2-9077CAAED9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0"/>
            <a:ext cx="6773332" cy="9144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-179951"/>
            <a:ext cx="6858000" cy="35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00C8BF69-5819-4ED1-8B1D-39E356B36CE6}"/>
              </a:ext>
            </a:extLst>
          </p:cNvPr>
          <p:cNvGrpSpPr/>
          <p:nvPr/>
        </p:nvGrpSpPr>
        <p:grpSpPr>
          <a:xfrm>
            <a:off x="260648" y="424578"/>
            <a:ext cx="1080120" cy="1070284"/>
            <a:chOff x="260648" y="712610"/>
            <a:chExt cx="1080120" cy="1070284"/>
          </a:xfrm>
          <a:solidFill>
            <a:srgbClr val="FFFF99"/>
          </a:solidFill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F11868A6-1163-470A-B005-07AC1F516A83}"/>
                </a:ext>
              </a:extLst>
            </p:cNvPr>
            <p:cNvSpPr/>
            <p:nvPr/>
          </p:nvSpPr>
          <p:spPr>
            <a:xfrm>
              <a:off x="260648" y="712610"/>
              <a:ext cx="1080120" cy="107028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xmlns="" id="{ADCCF109-F907-44E9-8EA1-4A7C13CA66F1}"/>
                </a:ext>
              </a:extLst>
            </p:cNvPr>
            <p:cNvSpPr/>
            <p:nvPr/>
          </p:nvSpPr>
          <p:spPr>
            <a:xfrm>
              <a:off x="548680" y="1019581"/>
              <a:ext cx="463860" cy="456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53919B86-4538-4125-9AED-E190957C0041}"/>
              </a:ext>
            </a:extLst>
          </p:cNvPr>
          <p:cNvGrpSpPr/>
          <p:nvPr/>
        </p:nvGrpSpPr>
        <p:grpSpPr>
          <a:xfrm>
            <a:off x="1556792" y="395536"/>
            <a:ext cx="1080120" cy="1070284"/>
            <a:chOff x="260648" y="712610"/>
            <a:chExt cx="1080120" cy="1070284"/>
          </a:xfrm>
          <a:solidFill>
            <a:srgbClr val="FFFF99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xmlns="" id="{FCBF0843-0DBB-4757-A582-096E4AFFE6F8}"/>
                </a:ext>
              </a:extLst>
            </p:cNvPr>
            <p:cNvSpPr/>
            <p:nvPr/>
          </p:nvSpPr>
          <p:spPr>
            <a:xfrm>
              <a:off x="260648" y="712610"/>
              <a:ext cx="1080120" cy="107028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xmlns="" id="{3E871422-F211-4955-88EF-51D5EE4B2353}"/>
                </a:ext>
              </a:extLst>
            </p:cNvPr>
            <p:cNvSpPr/>
            <p:nvPr/>
          </p:nvSpPr>
          <p:spPr>
            <a:xfrm>
              <a:off x="548680" y="1019581"/>
              <a:ext cx="463860" cy="456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B92ED89A-82C3-4803-A064-48FC0D13940B}"/>
              </a:ext>
            </a:extLst>
          </p:cNvPr>
          <p:cNvGrpSpPr/>
          <p:nvPr/>
        </p:nvGrpSpPr>
        <p:grpSpPr>
          <a:xfrm>
            <a:off x="2852936" y="395536"/>
            <a:ext cx="1080120" cy="1070284"/>
            <a:chOff x="260648" y="712610"/>
            <a:chExt cx="1080120" cy="1070284"/>
          </a:xfrm>
          <a:solidFill>
            <a:srgbClr val="FFFF99"/>
          </a:solidFill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xmlns="" id="{FCE575FB-645E-45C0-9CC3-50DBD7F73521}"/>
                </a:ext>
              </a:extLst>
            </p:cNvPr>
            <p:cNvSpPr/>
            <p:nvPr/>
          </p:nvSpPr>
          <p:spPr>
            <a:xfrm>
              <a:off x="260648" y="712610"/>
              <a:ext cx="1080120" cy="107028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1C7A9EE1-D1A6-4065-B8AF-CBCF0181B45B}"/>
                </a:ext>
              </a:extLst>
            </p:cNvPr>
            <p:cNvSpPr/>
            <p:nvPr/>
          </p:nvSpPr>
          <p:spPr>
            <a:xfrm>
              <a:off x="548680" y="1019581"/>
              <a:ext cx="463860" cy="456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xmlns="" id="{C7F6523B-C331-4B25-9B53-727850478324}"/>
              </a:ext>
            </a:extLst>
          </p:cNvPr>
          <p:cNvGrpSpPr/>
          <p:nvPr/>
        </p:nvGrpSpPr>
        <p:grpSpPr>
          <a:xfrm>
            <a:off x="4149080" y="395536"/>
            <a:ext cx="1080120" cy="1070284"/>
            <a:chOff x="260648" y="712610"/>
            <a:chExt cx="1080120" cy="107028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EABB8D31-B42D-402A-A30A-297421DE9AA3}"/>
                </a:ext>
              </a:extLst>
            </p:cNvPr>
            <p:cNvSpPr/>
            <p:nvPr/>
          </p:nvSpPr>
          <p:spPr>
            <a:xfrm>
              <a:off x="260648" y="712610"/>
              <a:ext cx="1080120" cy="107028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xmlns="" id="{98E7076B-CF16-4D04-AB70-36053E6B338F}"/>
                </a:ext>
              </a:extLst>
            </p:cNvPr>
            <p:cNvSpPr/>
            <p:nvPr/>
          </p:nvSpPr>
          <p:spPr>
            <a:xfrm>
              <a:off x="548680" y="1019581"/>
              <a:ext cx="463860" cy="456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xmlns="" id="{C718B281-0380-4010-9E94-1B06761560E5}"/>
              </a:ext>
            </a:extLst>
          </p:cNvPr>
          <p:cNvGrpSpPr/>
          <p:nvPr/>
        </p:nvGrpSpPr>
        <p:grpSpPr>
          <a:xfrm>
            <a:off x="5445224" y="395536"/>
            <a:ext cx="1080120" cy="1070284"/>
            <a:chOff x="260648" y="712610"/>
            <a:chExt cx="1080120" cy="107028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xmlns="" id="{B1FC7590-7BC3-4618-AF3D-6B96DB58A74E}"/>
                </a:ext>
              </a:extLst>
            </p:cNvPr>
            <p:cNvSpPr/>
            <p:nvPr/>
          </p:nvSpPr>
          <p:spPr>
            <a:xfrm>
              <a:off x="260648" y="712610"/>
              <a:ext cx="1080120" cy="107028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xmlns="" id="{B0AF3667-BD2B-4570-B0AB-4A8E10617ACE}"/>
                </a:ext>
              </a:extLst>
            </p:cNvPr>
            <p:cNvSpPr/>
            <p:nvPr/>
          </p:nvSpPr>
          <p:spPr>
            <a:xfrm>
              <a:off x="548680" y="1019581"/>
              <a:ext cx="463860" cy="456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C065924-AFCD-41BD-BABA-49AB570FB839}"/>
              </a:ext>
            </a:extLst>
          </p:cNvPr>
          <p:cNvSpPr txBox="1"/>
          <p:nvPr/>
        </p:nvSpPr>
        <p:spPr>
          <a:xfrm>
            <a:off x="550699" y="38069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C9F9865D-DCC2-4D25-A649-492D7CEB2558}"/>
              </a:ext>
            </a:extLst>
          </p:cNvPr>
          <p:cNvSpPr txBox="1"/>
          <p:nvPr/>
        </p:nvSpPr>
        <p:spPr>
          <a:xfrm>
            <a:off x="955429" y="5903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306FBF48-C46C-4AC2-92B3-582363311113}"/>
              </a:ext>
            </a:extLst>
          </p:cNvPr>
          <p:cNvSpPr txBox="1"/>
          <p:nvPr/>
        </p:nvSpPr>
        <p:spPr>
          <a:xfrm>
            <a:off x="839969" y="110088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1C2EBE88-01F7-43AF-8FF0-66ED221503FE}"/>
              </a:ext>
            </a:extLst>
          </p:cNvPr>
          <p:cNvSpPr txBox="1"/>
          <p:nvPr/>
        </p:nvSpPr>
        <p:spPr>
          <a:xfrm>
            <a:off x="271252" y="6092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D5D51A3B-C4B4-4882-BAA3-A20640E48FD5}"/>
              </a:ext>
            </a:extLst>
          </p:cNvPr>
          <p:cNvSpPr txBox="1"/>
          <p:nvPr/>
        </p:nvSpPr>
        <p:spPr>
          <a:xfrm>
            <a:off x="367725" y="107998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6BB7164B-09FF-4735-8E9C-B6B7AFDCEEAD}"/>
              </a:ext>
            </a:extLst>
          </p:cNvPr>
          <p:cNvSpPr txBox="1"/>
          <p:nvPr/>
        </p:nvSpPr>
        <p:spPr>
          <a:xfrm>
            <a:off x="1927537" y="36510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xmlns="" id="{929F0A8C-E928-4D4B-AFB2-32017935F4F5}"/>
              </a:ext>
            </a:extLst>
          </p:cNvPr>
          <p:cNvSpPr txBox="1"/>
          <p:nvPr/>
        </p:nvSpPr>
        <p:spPr>
          <a:xfrm>
            <a:off x="2287577" y="52051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6A3563C1-8D96-442E-A239-59738743CB2A}"/>
              </a:ext>
            </a:extLst>
          </p:cNvPr>
          <p:cNvSpPr txBox="1"/>
          <p:nvPr/>
        </p:nvSpPr>
        <p:spPr>
          <a:xfrm>
            <a:off x="2172117" y="103101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BC94AD27-5C1A-4031-8691-7BBF5ED4AE95}"/>
              </a:ext>
            </a:extLst>
          </p:cNvPr>
          <p:cNvSpPr txBox="1"/>
          <p:nvPr/>
        </p:nvSpPr>
        <p:spPr>
          <a:xfrm>
            <a:off x="1628800" y="5393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088D0F7F-F407-4CF9-8096-61EFC9362002}"/>
              </a:ext>
            </a:extLst>
          </p:cNvPr>
          <p:cNvSpPr txBox="1"/>
          <p:nvPr/>
        </p:nvSpPr>
        <p:spPr>
          <a:xfrm>
            <a:off x="1699873" y="10574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94E623A8-BF5E-464F-BD23-B945E7EA7406}"/>
              </a:ext>
            </a:extLst>
          </p:cNvPr>
          <p:cNvSpPr txBox="1"/>
          <p:nvPr/>
        </p:nvSpPr>
        <p:spPr>
          <a:xfrm>
            <a:off x="1862711" y="72213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xmlns="" id="{7961C6B0-0BA2-45AC-A9FE-2FC0966D5F6A}"/>
              </a:ext>
            </a:extLst>
          </p:cNvPr>
          <p:cNvSpPr txBox="1"/>
          <p:nvPr/>
        </p:nvSpPr>
        <p:spPr>
          <a:xfrm>
            <a:off x="1983212" y="87867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9158EB16-FDDD-4921-ACE1-A6C2B6F87586}"/>
              </a:ext>
            </a:extLst>
          </p:cNvPr>
          <p:cNvSpPr txBox="1"/>
          <p:nvPr/>
        </p:nvSpPr>
        <p:spPr>
          <a:xfrm>
            <a:off x="2021019" y="70518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xmlns="" id="{64F497A2-A74F-471B-B8E0-5F065BABE760}"/>
              </a:ext>
            </a:extLst>
          </p:cNvPr>
          <p:cNvSpPr txBox="1"/>
          <p:nvPr/>
        </p:nvSpPr>
        <p:spPr>
          <a:xfrm>
            <a:off x="3264886" y="36023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xmlns="" id="{F8805926-2957-4D54-A9D3-6520BDFD0590}"/>
              </a:ext>
            </a:extLst>
          </p:cNvPr>
          <p:cNvSpPr txBox="1"/>
          <p:nvPr/>
        </p:nvSpPr>
        <p:spPr>
          <a:xfrm>
            <a:off x="3609335" y="5587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xmlns="" id="{464311D1-ACE2-4720-958B-C72B2DCC963C}"/>
              </a:ext>
            </a:extLst>
          </p:cNvPr>
          <p:cNvSpPr txBox="1"/>
          <p:nvPr/>
        </p:nvSpPr>
        <p:spPr>
          <a:xfrm>
            <a:off x="3027126" y="10915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xmlns="" id="{7739AEF0-D1AA-490F-9131-D44DE0FA221B}"/>
              </a:ext>
            </a:extLst>
          </p:cNvPr>
          <p:cNvSpPr txBox="1"/>
          <p:nvPr/>
        </p:nvSpPr>
        <p:spPr>
          <a:xfrm>
            <a:off x="2875355" y="61758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xmlns="" id="{37A34C75-2635-4809-999D-CD8272FC0B0E}"/>
              </a:ext>
            </a:extLst>
          </p:cNvPr>
          <p:cNvSpPr txBox="1"/>
          <p:nvPr/>
        </p:nvSpPr>
        <p:spPr>
          <a:xfrm>
            <a:off x="3506838" y="1026519"/>
            <a:ext cx="66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xmlns="" id="{0D75D048-7A19-4E8F-832B-0A669FF50525}"/>
              </a:ext>
            </a:extLst>
          </p:cNvPr>
          <p:cNvSpPr txBox="1"/>
          <p:nvPr/>
        </p:nvSpPr>
        <p:spPr>
          <a:xfrm>
            <a:off x="4538611" y="37500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xmlns="" id="{8CFCAABF-9350-491F-A0AA-0EB0B567054B}"/>
              </a:ext>
            </a:extLst>
          </p:cNvPr>
          <p:cNvSpPr txBox="1"/>
          <p:nvPr/>
        </p:nvSpPr>
        <p:spPr>
          <a:xfrm>
            <a:off x="4841262" y="57353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xmlns="" id="{2DF05F04-1404-46FA-A017-0E8B3FD72604}"/>
              </a:ext>
            </a:extLst>
          </p:cNvPr>
          <p:cNvSpPr txBox="1"/>
          <p:nvPr/>
        </p:nvSpPr>
        <p:spPr>
          <a:xfrm>
            <a:off x="4300851" y="10905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xmlns="" id="{B3461E4D-1380-446B-BF01-7623884645C2}"/>
              </a:ext>
            </a:extLst>
          </p:cNvPr>
          <p:cNvSpPr txBox="1"/>
          <p:nvPr/>
        </p:nvSpPr>
        <p:spPr>
          <a:xfrm>
            <a:off x="4133314" y="63235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xmlns="" id="{07F2331E-447C-4043-B655-E6F57E76183C}"/>
              </a:ext>
            </a:extLst>
          </p:cNvPr>
          <p:cNvSpPr txBox="1"/>
          <p:nvPr/>
        </p:nvSpPr>
        <p:spPr>
          <a:xfrm>
            <a:off x="4780563" y="1041291"/>
            <a:ext cx="52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xmlns="" id="{C4660CC1-823B-4944-B82A-DF1AC34ED90D}"/>
              </a:ext>
            </a:extLst>
          </p:cNvPr>
          <p:cNvSpPr txBox="1"/>
          <p:nvPr/>
        </p:nvSpPr>
        <p:spPr>
          <a:xfrm>
            <a:off x="5832556" y="3708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xmlns="" id="{631941B6-84F2-4F8E-B977-AAF603C81477}"/>
              </a:ext>
            </a:extLst>
          </p:cNvPr>
          <p:cNvSpPr txBox="1"/>
          <p:nvPr/>
        </p:nvSpPr>
        <p:spPr>
          <a:xfrm>
            <a:off x="6150973" y="52206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xmlns="" id="{EF491285-9C96-4DC7-B86B-11DC2A5C63AD}"/>
              </a:ext>
            </a:extLst>
          </p:cNvPr>
          <p:cNvSpPr txBox="1"/>
          <p:nvPr/>
        </p:nvSpPr>
        <p:spPr>
          <a:xfrm>
            <a:off x="4595873" y="68073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xmlns="" id="{EFDECC65-CF47-43BF-AB78-EBDF3C592C38}"/>
              </a:ext>
            </a:extLst>
          </p:cNvPr>
          <p:cNvSpPr txBox="1"/>
          <p:nvPr/>
        </p:nvSpPr>
        <p:spPr>
          <a:xfrm>
            <a:off x="4423226" y="787659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I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xmlns="" id="{A48BE513-E1CA-4FF9-8E76-E4E654A09BCA}"/>
              </a:ext>
            </a:extLst>
          </p:cNvPr>
          <p:cNvSpPr txBox="1"/>
          <p:nvPr/>
        </p:nvSpPr>
        <p:spPr>
          <a:xfrm>
            <a:off x="4575626" y="8995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I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xmlns="" id="{B5F3F6FC-3B25-4FE4-9F57-CCC2C803C887}"/>
              </a:ext>
            </a:extLst>
          </p:cNvPr>
          <p:cNvSpPr txBox="1"/>
          <p:nvPr/>
        </p:nvSpPr>
        <p:spPr>
          <a:xfrm>
            <a:off x="5490755" y="49605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xmlns="" id="{BB977EB0-971D-49A2-B53E-76491C16FF19}"/>
              </a:ext>
            </a:extLst>
          </p:cNvPr>
          <p:cNvSpPr txBox="1"/>
          <p:nvPr/>
        </p:nvSpPr>
        <p:spPr>
          <a:xfrm>
            <a:off x="5595842" y="108382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xmlns="" id="{9BD59094-5074-4068-A400-82558D3C6846}"/>
              </a:ext>
            </a:extLst>
          </p:cNvPr>
          <p:cNvSpPr txBox="1"/>
          <p:nvPr/>
        </p:nvSpPr>
        <p:spPr>
          <a:xfrm>
            <a:off x="6184884" y="79764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xmlns="" id="{5C502544-7907-4664-9618-298B9F6D21C5}"/>
              </a:ext>
            </a:extLst>
          </p:cNvPr>
          <p:cNvSpPr txBox="1"/>
          <p:nvPr/>
        </p:nvSpPr>
        <p:spPr>
          <a:xfrm>
            <a:off x="5985284" y="10965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xmlns="" id="{907E651D-2EB9-41E6-A8CE-F0F6773F4CF5}"/>
              </a:ext>
            </a:extLst>
          </p:cNvPr>
          <p:cNvSpPr txBox="1"/>
          <p:nvPr/>
        </p:nvSpPr>
        <p:spPr>
          <a:xfrm>
            <a:off x="5445846" y="7912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xmlns="" id="{DD8BDEF3-D2D0-420D-8702-1234C032BE2E}"/>
              </a:ext>
            </a:extLst>
          </p:cNvPr>
          <p:cNvSpPr txBox="1"/>
          <p:nvPr/>
        </p:nvSpPr>
        <p:spPr>
          <a:xfrm>
            <a:off x="5930132" y="86731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xmlns="" id="{96235787-AC3F-4707-9CB3-46462DAD72D5}"/>
              </a:ext>
            </a:extLst>
          </p:cNvPr>
          <p:cNvSpPr txBox="1"/>
          <p:nvPr/>
        </p:nvSpPr>
        <p:spPr>
          <a:xfrm>
            <a:off x="5893508" y="688235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xmlns="" id="{D12EAE3C-AD77-4DB5-B389-425E3BA162AC}"/>
              </a:ext>
            </a:extLst>
          </p:cNvPr>
          <p:cNvSpPr txBox="1"/>
          <p:nvPr/>
        </p:nvSpPr>
        <p:spPr>
          <a:xfrm>
            <a:off x="5769880" y="87984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xmlns="" id="{B8A3BECE-72B7-4896-89D4-54E79464A23A}"/>
              </a:ext>
            </a:extLst>
          </p:cNvPr>
          <p:cNvSpPr txBox="1"/>
          <p:nvPr/>
        </p:nvSpPr>
        <p:spPr>
          <a:xfrm>
            <a:off x="5733256" y="70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xmlns="" id="{D22BEA63-9433-4657-A683-C1260E8B1409}"/>
              </a:ext>
            </a:extLst>
          </p:cNvPr>
          <p:cNvCxnSpPr/>
          <p:nvPr/>
        </p:nvCxnSpPr>
        <p:spPr>
          <a:xfrm>
            <a:off x="368660" y="2267744"/>
            <a:ext cx="6048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" name="CuadroTexto 3071">
            <a:extLst>
              <a:ext uri="{FF2B5EF4-FFF2-40B4-BE49-F238E27FC236}">
                <a16:creationId xmlns:a16="http://schemas.microsoft.com/office/drawing/2014/main" xmlns="" id="{476D5052-B8B6-41A8-9FB4-1289C7E42331}"/>
              </a:ext>
            </a:extLst>
          </p:cNvPr>
          <p:cNvSpPr txBox="1"/>
          <p:nvPr/>
        </p:nvSpPr>
        <p:spPr>
          <a:xfrm>
            <a:off x="5613345" y="2339752"/>
            <a:ext cx="95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Time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4380" y="-35351"/>
            <a:ext cx="243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Times New Roman" pitchFamily="18" charset="0"/>
                <a:cs typeface="Times New Roman" pitchFamily="18" charset="0"/>
              </a:rPr>
              <a:t>Communal</a:t>
            </a:r>
            <a:r>
              <a:rPr lang="de-DE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b="1" dirty="0" err="1">
                <a:latin typeface="Times New Roman" pitchFamily="18" charset="0"/>
                <a:cs typeface="Times New Roman" pitchFamily="18" charset="0"/>
              </a:rPr>
              <a:t>nursery</a:t>
            </a:r>
            <a:endParaRPr lang="de-D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92696" y="1619672"/>
            <a:ext cx="279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Times New Roman" pitchFamily="18" charset="0"/>
                <a:cs typeface="Times New Roman" pitchFamily="18" charset="0"/>
              </a:rPr>
              <a:t>open group</a:t>
            </a:r>
          </a:p>
          <a:p>
            <a:pPr algn="ctr"/>
            <a:r>
              <a:rPr lang="de-DE" sz="1400" i="1" dirty="0">
                <a:latin typeface="Times New Roman" pitchFamily="18" charset="0"/>
                <a:cs typeface="Times New Roman" pitchFamily="18" charset="0"/>
              </a:rPr>
              <a:t>with S and/or I adults 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822754" y="1484450"/>
            <a:ext cx="175094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sz="1400" b="1" dirty="0">
                <a:latin typeface="Times New Roman" pitchFamily="18" charset="0"/>
                <a:cs typeface="Times New Roman" pitchFamily="18" charset="0"/>
              </a:rPr>
              <a:t>sealed group</a:t>
            </a:r>
          </a:p>
          <a:p>
            <a:pPr algn="ctr">
              <a:lnSpc>
                <a:spcPts val="1700"/>
              </a:lnSpc>
            </a:pPr>
            <a:r>
              <a:rPr lang="de-DE" sz="1400" i="1" dirty="0">
                <a:latin typeface="Times New Roman" pitchFamily="18" charset="0"/>
                <a:cs typeface="Times New Roman" pitchFamily="18" charset="0"/>
              </a:rPr>
              <a:t>with I juveniles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229200" y="1508443"/>
            <a:ext cx="1750947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sz="1400" b="1" dirty="0">
                <a:latin typeface="Times New Roman" pitchFamily="18" charset="0"/>
                <a:cs typeface="Times New Roman" pitchFamily="18" charset="0"/>
              </a:rPr>
              <a:t>sealed group</a:t>
            </a:r>
          </a:p>
          <a:p>
            <a:pPr algn="ctr">
              <a:lnSpc>
                <a:spcPts val="1700"/>
              </a:lnSpc>
            </a:pPr>
            <a:r>
              <a:rPr lang="de-DE" sz="1400" i="1" dirty="0">
                <a:latin typeface="Times New Roman" pitchFamily="18" charset="0"/>
                <a:cs typeface="Times New Roman" pitchFamily="18" charset="0"/>
              </a:rPr>
              <a:t>R adults protect         S juveniles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11741" y="1595832"/>
            <a:ext cx="32628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35">
            <a:extLst>
              <a:ext uri="{FF2B5EF4-FFF2-40B4-BE49-F238E27FC236}">
                <a16:creationId xmlns:a16="http://schemas.microsoft.com/office/drawing/2014/main" xmlns="" id="{94E623A8-BF5E-464F-BD23-B945E7EA7406}"/>
              </a:ext>
            </a:extLst>
          </p:cNvPr>
          <p:cNvSpPr txBox="1"/>
          <p:nvPr/>
        </p:nvSpPr>
        <p:spPr>
          <a:xfrm>
            <a:off x="548278" y="73393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CuadroTexto 36">
            <a:extLst>
              <a:ext uri="{FF2B5EF4-FFF2-40B4-BE49-F238E27FC236}">
                <a16:creationId xmlns:a16="http://schemas.microsoft.com/office/drawing/2014/main" xmlns="" id="{7961C6B0-0BA2-45AC-A9FE-2FC0966D5F6A}"/>
              </a:ext>
            </a:extLst>
          </p:cNvPr>
          <p:cNvSpPr txBox="1"/>
          <p:nvPr/>
        </p:nvSpPr>
        <p:spPr>
          <a:xfrm>
            <a:off x="647513" y="89048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CuadroTexto 37">
            <a:extLst>
              <a:ext uri="{FF2B5EF4-FFF2-40B4-BE49-F238E27FC236}">
                <a16:creationId xmlns:a16="http://schemas.microsoft.com/office/drawing/2014/main" xmlns="" id="{9158EB16-FDDD-4921-ACE1-A6C2B6F87586}"/>
              </a:ext>
            </a:extLst>
          </p:cNvPr>
          <p:cNvSpPr txBox="1"/>
          <p:nvPr/>
        </p:nvSpPr>
        <p:spPr>
          <a:xfrm>
            <a:off x="695953" y="71698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CuadroTexto 35">
            <a:extLst>
              <a:ext uri="{FF2B5EF4-FFF2-40B4-BE49-F238E27FC236}">
                <a16:creationId xmlns:a16="http://schemas.microsoft.com/office/drawing/2014/main" xmlns="" id="{94E623A8-BF5E-464F-BD23-B945E7EA7406}"/>
              </a:ext>
            </a:extLst>
          </p:cNvPr>
          <p:cNvSpPr txBox="1"/>
          <p:nvPr/>
        </p:nvSpPr>
        <p:spPr>
          <a:xfrm>
            <a:off x="3165443" y="72762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CuadroTexto 36">
            <a:extLst>
              <a:ext uri="{FF2B5EF4-FFF2-40B4-BE49-F238E27FC236}">
                <a16:creationId xmlns:a16="http://schemas.microsoft.com/office/drawing/2014/main" xmlns="" id="{7961C6B0-0BA2-45AC-A9FE-2FC0966D5F6A}"/>
              </a:ext>
            </a:extLst>
          </p:cNvPr>
          <p:cNvSpPr txBox="1"/>
          <p:nvPr/>
        </p:nvSpPr>
        <p:spPr>
          <a:xfrm>
            <a:off x="3264678" y="88417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CuadroTexto 37">
            <a:extLst>
              <a:ext uri="{FF2B5EF4-FFF2-40B4-BE49-F238E27FC236}">
                <a16:creationId xmlns:a16="http://schemas.microsoft.com/office/drawing/2014/main" xmlns="" id="{9158EB16-FDDD-4921-ACE1-A6C2B6F87586}"/>
              </a:ext>
            </a:extLst>
          </p:cNvPr>
          <p:cNvSpPr txBox="1"/>
          <p:nvPr/>
        </p:nvSpPr>
        <p:spPr>
          <a:xfrm>
            <a:off x="3313118" y="710679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I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1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Benhaiem, Sarah</cp:lastModifiedBy>
  <cp:revision>62</cp:revision>
  <dcterms:created xsi:type="dcterms:W3CDTF">2017-12-08T16:27:37Z</dcterms:created>
  <dcterms:modified xsi:type="dcterms:W3CDTF">2021-05-31T09:05:58Z</dcterms:modified>
</cp:coreProperties>
</file>