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  <p:embeddedFont>
      <p:font typeface="Montserrat Black"/>
      <p:bold r:id="rId14"/>
      <p:boldItalic r:id="rId15"/>
    </p:embeddedFont>
    <p:embeddedFont>
      <p:font typeface="Inter"/>
      <p:regular r:id="rId16"/>
      <p:bold r:id="rId17"/>
      <p:italic r:id="rId18"/>
      <p:boldItalic r:id="rId19"/>
    </p:embeddedFont>
    <p:embeddedFont>
      <p:font typeface="Actor"/>
      <p:regular r:id="rId20"/>
    </p:embeddedFont>
    <p:embeddedFont>
      <p:font typeface="Inter ExtraBold"/>
      <p:bold r:id="rId21"/>
      <p:boldItalic r:id="rId22"/>
    </p:embeddedFont>
    <p:embeddedFont>
      <p:font typeface="Inter Black"/>
      <p:bold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ctor-regular.fntdata"/><Relationship Id="rId22" Type="http://schemas.openxmlformats.org/officeDocument/2006/relationships/font" Target="fonts/InterExtraBold-boldItalic.fntdata"/><Relationship Id="rId21" Type="http://schemas.openxmlformats.org/officeDocument/2006/relationships/font" Target="fonts/InterExtraBold-bold.fntdata"/><Relationship Id="rId24" Type="http://schemas.openxmlformats.org/officeDocument/2006/relationships/font" Target="fonts/InterBlack-boldItalic.fntdata"/><Relationship Id="rId23" Type="http://schemas.openxmlformats.org/officeDocument/2006/relationships/font" Target="fonts/InterBlack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5" Type="http://schemas.openxmlformats.org/officeDocument/2006/relationships/font" Target="fonts/MontserratBlack-boldItalic.fntdata"/><Relationship Id="rId14" Type="http://schemas.openxmlformats.org/officeDocument/2006/relationships/font" Target="fonts/MontserratBlack-bold.fntdata"/><Relationship Id="rId17" Type="http://schemas.openxmlformats.org/officeDocument/2006/relationships/font" Target="fonts/Inter-bold.fntdata"/><Relationship Id="rId16" Type="http://schemas.openxmlformats.org/officeDocument/2006/relationships/font" Target="fonts/Inter-regular.fntdata"/><Relationship Id="rId19" Type="http://schemas.openxmlformats.org/officeDocument/2006/relationships/font" Target="fonts/Inter-boldItalic.fntdata"/><Relationship Id="rId18" Type="http://schemas.openxmlformats.org/officeDocument/2006/relationships/font" Target="fonts/Inter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3474beab35_1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13474beab35_1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359e4df99a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1359e4df99a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1359e4df99a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1359e4df99a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3485b1c7d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3485b1c7d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1000150"/>
            <a:ext cx="5878200" cy="22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3469950"/>
            <a:ext cx="2753400" cy="8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Actor"/>
                <a:ea typeface="Actor"/>
                <a:cs typeface="Actor"/>
                <a:sym typeface="Acto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-19400" y="0"/>
            <a:ext cx="9181985" cy="5143425"/>
            <a:chOff x="-19400" y="0"/>
            <a:chExt cx="9181985" cy="5143425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-19400" y="4879425"/>
              <a:ext cx="9181985" cy="264000"/>
              <a:chOff x="-17750" y="4879419"/>
              <a:chExt cx="9161829" cy="2640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-17750" y="4879419"/>
                <a:ext cx="1308900" cy="264000"/>
              </a:xfrm>
              <a:prstGeom prst="rect">
                <a:avLst/>
              </a:prstGeom>
              <a:solidFill>
                <a:schemeClr val="lt2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1291071" y="4879419"/>
                <a:ext cx="1308900" cy="264000"/>
              </a:xfrm>
              <a:prstGeom prst="rect">
                <a:avLst/>
              </a:prstGeom>
              <a:solidFill>
                <a:schemeClr val="accent1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599893" y="4879419"/>
                <a:ext cx="1308900" cy="264000"/>
              </a:xfrm>
              <a:prstGeom prst="rect">
                <a:avLst/>
              </a:prstGeom>
              <a:solidFill>
                <a:schemeClr val="accent2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3908714" y="4879419"/>
                <a:ext cx="1308900" cy="264000"/>
              </a:xfrm>
              <a:prstGeom prst="rect">
                <a:avLst/>
              </a:prstGeom>
              <a:solidFill>
                <a:schemeClr val="accent3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5217536" y="4879419"/>
                <a:ext cx="1308900" cy="264000"/>
              </a:xfrm>
              <a:prstGeom prst="rect">
                <a:avLst/>
              </a:prstGeom>
              <a:solidFill>
                <a:schemeClr val="accent4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6526357" y="4879419"/>
                <a:ext cx="1308900" cy="264000"/>
              </a:xfrm>
              <a:prstGeom prst="rect">
                <a:avLst/>
              </a:prstGeom>
              <a:solidFill>
                <a:schemeClr val="accent5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7835179" y="4879419"/>
                <a:ext cx="1308900" cy="264000"/>
              </a:xfrm>
              <a:prstGeom prst="rect">
                <a:avLst/>
              </a:prstGeom>
              <a:solidFill>
                <a:schemeClr val="accent6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" name="Google Shape;20;p2"/>
            <p:cNvGrpSpPr/>
            <p:nvPr/>
          </p:nvGrpSpPr>
          <p:grpSpPr>
            <a:xfrm flipH="1">
              <a:off x="-19400" y="0"/>
              <a:ext cx="9181985" cy="264000"/>
              <a:chOff x="-17750" y="4879419"/>
              <a:chExt cx="9161829" cy="264000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-17750" y="4879419"/>
                <a:ext cx="1308900" cy="264000"/>
              </a:xfrm>
              <a:prstGeom prst="rect">
                <a:avLst/>
              </a:prstGeom>
              <a:solidFill>
                <a:schemeClr val="lt2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1291071" y="4879419"/>
                <a:ext cx="1308900" cy="264000"/>
              </a:xfrm>
              <a:prstGeom prst="rect">
                <a:avLst/>
              </a:prstGeom>
              <a:solidFill>
                <a:schemeClr val="accent1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2599893" y="4879419"/>
                <a:ext cx="1308900" cy="264000"/>
              </a:xfrm>
              <a:prstGeom prst="rect">
                <a:avLst/>
              </a:prstGeom>
              <a:solidFill>
                <a:schemeClr val="accent2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3908714" y="4879419"/>
                <a:ext cx="1308900" cy="264000"/>
              </a:xfrm>
              <a:prstGeom prst="rect">
                <a:avLst/>
              </a:prstGeom>
              <a:solidFill>
                <a:schemeClr val="accent3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5217536" y="4879419"/>
                <a:ext cx="1308900" cy="264000"/>
              </a:xfrm>
              <a:prstGeom prst="rect">
                <a:avLst/>
              </a:prstGeom>
              <a:solidFill>
                <a:schemeClr val="accent4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6526357" y="4879419"/>
                <a:ext cx="1308900" cy="264000"/>
              </a:xfrm>
              <a:prstGeom prst="rect">
                <a:avLst/>
              </a:prstGeom>
              <a:solidFill>
                <a:schemeClr val="accent5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7835179" y="4879419"/>
                <a:ext cx="1308900" cy="264000"/>
              </a:xfrm>
              <a:prstGeom prst="rect">
                <a:avLst/>
              </a:prstGeom>
              <a:solidFill>
                <a:schemeClr val="accent6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"/>
          <p:cNvSpPr txBox="1"/>
          <p:nvPr>
            <p:ph hasCustomPrompt="1" type="title"/>
          </p:nvPr>
        </p:nvSpPr>
        <p:spPr>
          <a:xfrm>
            <a:off x="713225" y="1506163"/>
            <a:ext cx="4632600" cy="13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80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4" name="Google Shape;164;p11"/>
          <p:cNvSpPr txBox="1"/>
          <p:nvPr>
            <p:ph idx="1" type="subTitle"/>
          </p:nvPr>
        </p:nvSpPr>
        <p:spPr>
          <a:xfrm>
            <a:off x="713225" y="3064000"/>
            <a:ext cx="4632600" cy="3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5" name="Google Shape;165;p11"/>
          <p:cNvGrpSpPr/>
          <p:nvPr/>
        </p:nvGrpSpPr>
        <p:grpSpPr>
          <a:xfrm>
            <a:off x="-19400" y="0"/>
            <a:ext cx="9181985" cy="5143425"/>
            <a:chOff x="-19400" y="0"/>
            <a:chExt cx="9181985" cy="5143425"/>
          </a:xfrm>
        </p:grpSpPr>
        <p:grpSp>
          <p:nvGrpSpPr>
            <p:cNvPr id="166" name="Google Shape;166;p11"/>
            <p:cNvGrpSpPr/>
            <p:nvPr/>
          </p:nvGrpSpPr>
          <p:grpSpPr>
            <a:xfrm>
              <a:off x="-19400" y="4879425"/>
              <a:ext cx="9181985" cy="264000"/>
              <a:chOff x="-17750" y="4879419"/>
              <a:chExt cx="9161829" cy="264000"/>
            </a:xfrm>
          </p:grpSpPr>
          <p:sp>
            <p:nvSpPr>
              <p:cNvPr id="167" name="Google Shape;167;p11"/>
              <p:cNvSpPr/>
              <p:nvPr/>
            </p:nvSpPr>
            <p:spPr>
              <a:xfrm>
                <a:off x="-17750" y="4879419"/>
                <a:ext cx="1308900" cy="264000"/>
              </a:xfrm>
              <a:prstGeom prst="rect">
                <a:avLst/>
              </a:prstGeom>
              <a:solidFill>
                <a:schemeClr val="lt2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>
                <a:off x="1291071" y="4879419"/>
                <a:ext cx="1308900" cy="264000"/>
              </a:xfrm>
              <a:prstGeom prst="rect">
                <a:avLst/>
              </a:prstGeom>
              <a:solidFill>
                <a:schemeClr val="accent1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1"/>
              <p:cNvSpPr/>
              <p:nvPr/>
            </p:nvSpPr>
            <p:spPr>
              <a:xfrm>
                <a:off x="2599893" y="4879419"/>
                <a:ext cx="1308900" cy="264000"/>
              </a:xfrm>
              <a:prstGeom prst="rect">
                <a:avLst/>
              </a:prstGeom>
              <a:solidFill>
                <a:schemeClr val="accent2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1"/>
              <p:cNvSpPr/>
              <p:nvPr/>
            </p:nvSpPr>
            <p:spPr>
              <a:xfrm>
                <a:off x="3908714" y="4879419"/>
                <a:ext cx="1308900" cy="264000"/>
              </a:xfrm>
              <a:prstGeom prst="rect">
                <a:avLst/>
              </a:prstGeom>
              <a:solidFill>
                <a:schemeClr val="accent3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>
                <a:off x="5217536" y="4879419"/>
                <a:ext cx="1308900" cy="264000"/>
              </a:xfrm>
              <a:prstGeom prst="rect">
                <a:avLst/>
              </a:prstGeom>
              <a:solidFill>
                <a:schemeClr val="accent4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>
                <a:off x="6526357" y="4879419"/>
                <a:ext cx="1308900" cy="264000"/>
              </a:xfrm>
              <a:prstGeom prst="rect">
                <a:avLst/>
              </a:prstGeom>
              <a:solidFill>
                <a:schemeClr val="accent5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>
                <a:off x="7835179" y="4879419"/>
                <a:ext cx="1308900" cy="264000"/>
              </a:xfrm>
              <a:prstGeom prst="rect">
                <a:avLst/>
              </a:prstGeom>
              <a:solidFill>
                <a:schemeClr val="accent6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 flipH="1">
              <a:off x="-19400" y="0"/>
              <a:ext cx="9181985" cy="264000"/>
              <a:chOff x="-17750" y="4879419"/>
              <a:chExt cx="9161829" cy="264000"/>
            </a:xfrm>
          </p:grpSpPr>
          <p:sp>
            <p:nvSpPr>
              <p:cNvPr id="175" name="Google Shape;175;p11"/>
              <p:cNvSpPr/>
              <p:nvPr/>
            </p:nvSpPr>
            <p:spPr>
              <a:xfrm>
                <a:off x="-17750" y="4879419"/>
                <a:ext cx="1308900" cy="264000"/>
              </a:xfrm>
              <a:prstGeom prst="rect">
                <a:avLst/>
              </a:prstGeom>
              <a:solidFill>
                <a:schemeClr val="lt2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>
                <a:off x="1291071" y="4879419"/>
                <a:ext cx="1308900" cy="264000"/>
              </a:xfrm>
              <a:prstGeom prst="rect">
                <a:avLst/>
              </a:prstGeom>
              <a:solidFill>
                <a:schemeClr val="accent1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>
                <a:off x="2599893" y="4879419"/>
                <a:ext cx="1308900" cy="264000"/>
              </a:xfrm>
              <a:prstGeom prst="rect">
                <a:avLst/>
              </a:prstGeom>
              <a:solidFill>
                <a:schemeClr val="accent2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1"/>
              <p:cNvSpPr/>
              <p:nvPr/>
            </p:nvSpPr>
            <p:spPr>
              <a:xfrm>
                <a:off x="3908714" y="4879419"/>
                <a:ext cx="1308900" cy="264000"/>
              </a:xfrm>
              <a:prstGeom prst="rect">
                <a:avLst/>
              </a:prstGeom>
              <a:solidFill>
                <a:schemeClr val="accent3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1"/>
              <p:cNvSpPr/>
              <p:nvPr/>
            </p:nvSpPr>
            <p:spPr>
              <a:xfrm>
                <a:off x="5217536" y="4879419"/>
                <a:ext cx="1308900" cy="264000"/>
              </a:xfrm>
              <a:prstGeom prst="rect">
                <a:avLst/>
              </a:prstGeom>
              <a:solidFill>
                <a:schemeClr val="accent4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>
                <a:off x="6526357" y="4879419"/>
                <a:ext cx="1308900" cy="264000"/>
              </a:xfrm>
              <a:prstGeom prst="rect">
                <a:avLst/>
              </a:prstGeom>
              <a:solidFill>
                <a:schemeClr val="accent5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>
                <a:off x="7835179" y="4879419"/>
                <a:ext cx="1308900" cy="264000"/>
              </a:xfrm>
              <a:prstGeom prst="rect">
                <a:avLst/>
              </a:prstGeom>
              <a:solidFill>
                <a:schemeClr val="accent6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"/>
          <p:cNvSpPr txBox="1"/>
          <p:nvPr>
            <p:ph type="title"/>
          </p:nvPr>
        </p:nvSpPr>
        <p:spPr>
          <a:xfrm>
            <a:off x="713250" y="4174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5" name="Google Shape;185;p13"/>
          <p:cNvSpPr txBox="1"/>
          <p:nvPr>
            <p:ph idx="1" type="subTitle"/>
          </p:nvPr>
        </p:nvSpPr>
        <p:spPr>
          <a:xfrm flipH="1">
            <a:off x="3366880" y="1202869"/>
            <a:ext cx="4124700" cy="343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1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13"/>
          <p:cNvSpPr txBox="1"/>
          <p:nvPr>
            <p:ph idx="2" type="subTitle"/>
          </p:nvPr>
        </p:nvSpPr>
        <p:spPr>
          <a:xfrm flipH="1">
            <a:off x="3362250" y="1999740"/>
            <a:ext cx="4124700" cy="343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1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13"/>
          <p:cNvSpPr txBox="1"/>
          <p:nvPr>
            <p:ph idx="3" type="subTitle"/>
          </p:nvPr>
        </p:nvSpPr>
        <p:spPr>
          <a:xfrm flipH="1">
            <a:off x="3366880" y="2796609"/>
            <a:ext cx="4124700" cy="343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1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3"/>
          <p:cNvSpPr txBox="1"/>
          <p:nvPr>
            <p:ph idx="4" type="subTitle"/>
          </p:nvPr>
        </p:nvSpPr>
        <p:spPr>
          <a:xfrm flipH="1">
            <a:off x="3362250" y="3593481"/>
            <a:ext cx="4124700" cy="343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1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3"/>
          <p:cNvSpPr txBox="1"/>
          <p:nvPr>
            <p:ph idx="5" type="subTitle"/>
          </p:nvPr>
        </p:nvSpPr>
        <p:spPr>
          <a:xfrm flipH="1">
            <a:off x="3371680" y="1563211"/>
            <a:ext cx="4119900" cy="411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3"/>
          <p:cNvSpPr txBox="1"/>
          <p:nvPr>
            <p:ph idx="6" type="subTitle"/>
          </p:nvPr>
        </p:nvSpPr>
        <p:spPr>
          <a:xfrm flipH="1">
            <a:off x="3367050" y="2360081"/>
            <a:ext cx="4119900" cy="411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3"/>
          <p:cNvSpPr txBox="1"/>
          <p:nvPr>
            <p:ph idx="7" type="subTitle"/>
          </p:nvPr>
        </p:nvSpPr>
        <p:spPr>
          <a:xfrm flipH="1">
            <a:off x="3371680" y="3156951"/>
            <a:ext cx="4119900" cy="411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3"/>
          <p:cNvSpPr txBox="1"/>
          <p:nvPr>
            <p:ph idx="8" type="subTitle"/>
          </p:nvPr>
        </p:nvSpPr>
        <p:spPr>
          <a:xfrm flipH="1">
            <a:off x="3367050" y="3953821"/>
            <a:ext cx="4119900" cy="411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13"/>
          <p:cNvSpPr txBox="1"/>
          <p:nvPr>
            <p:ph hasCustomPrompt="1" idx="9" type="title"/>
          </p:nvPr>
        </p:nvSpPr>
        <p:spPr>
          <a:xfrm flipH="1">
            <a:off x="7632450" y="1292725"/>
            <a:ext cx="7983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/>
          <p:nvPr>
            <p:ph hasCustomPrompt="1" idx="13" type="title"/>
          </p:nvPr>
        </p:nvSpPr>
        <p:spPr>
          <a:xfrm flipH="1">
            <a:off x="7632450" y="2089358"/>
            <a:ext cx="7983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95" name="Google Shape;195;p13"/>
          <p:cNvSpPr txBox="1"/>
          <p:nvPr>
            <p:ph hasCustomPrompt="1" idx="14" type="title"/>
          </p:nvPr>
        </p:nvSpPr>
        <p:spPr>
          <a:xfrm flipH="1">
            <a:off x="7632450" y="2885992"/>
            <a:ext cx="7983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sp>
        <p:nvSpPr>
          <p:cNvPr id="196" name="Google Shape;196;p13"/>
          <p:cNvSpPr txBox="1"/>
          <p:nvPr>
            <p:ph hasCustomPrompt="1" idx="15" type="title"/>
          </p:nvPr>
        </p:nvSpPr>
        <p:spPr>
          <a:xfrm flipH="1">
            <a:off x="7632450" y="3682625"/>
            <a:ext cx="798300" cy="4113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33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r>
              <a:t>xx%</a:t>
            </a:r>
          </a:p>
        </p:txBody>
      </p:sp>
      <p:grpSp>
        <p:nvGrpSpPr>
          <p:cNvPr id="197" name="Google Shape;197;p13"/>
          <p:cNvGrpSpPr/>
          <p:nvPr/>
        </p:nvGrpSpPr>
        <p:grpSpPr>
          <a:xfrm flipH="1">
            <a:off x="-19400" y="4879425"/>
            <a:ext cx="9181985" cy="264000"/>
            <a:chOff x="-17750" y="4879419"/>
            <a:chExt cx="9161829" cy="264000"/>
          </a:xfrm>
        </p:grpSpPr>
        <p:sp>
          <p:nvSpPr>
            <p:cNvPr id="198" name="Google Shape;198;p13"/>
            <p:cNvSpPr/>
            <p:nvPr/>
          </p:nvSpPr>
          <p:spPr>
            <a:xfrm>
              <a:off x="-17750" y="4879419"/>
              <a:ext cx="1308900" cy="2640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1291071" y="4879419"/>
              <a:ext cx="1308900" cy="2640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2599893" y="4879419"/>
              <a:ext cx="1308900" cy="264000"/>
            </a:xfrm>
            <a:prstGeom prst="rect">
              <a:avLst/>
            </a:prstGeom>
            <a:solidFill>
              <a:schemeClr val="accen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3908714" y="4879419"/>
              <a:ext cx="1308900" cy="264000"/>
            </a:xfrm>
            <a:prstGeom prst="rect">
              <a:avLst/>
            </a:prstGeom>
            <a:solidFill>
              <a:schemeClr val="accent3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5217536" y="4879419"/>
              <a:ext cx="1308900" cy="2640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6526357" y="4879419"/>
              <a:ext cx="1308900" cy="264000"/>
            </a:xfrm>
            <a:prstGeom prst="rect">
              <a:avLst/>
            </a:prstGeom>
            <a:solidFill>
              <a:schemeClr val="accent5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7835179" y="4879419"/>
              <a:ext cx="1308900" cy="264000"/>
            </a:xfrm>
            <a:prstGeom prst="rect">
              <a:avLst/>
            </a:prstGeom>
            <a:solidFill>
              <a:schemeClr val="accent6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 txBox="1"/>
          <p:nvPr>
            <p:ph type="title"/>
          </p:nvPr>
        </p:nvSpPr>
        <p:spPr>
          <a:xfrm>
            <a:off x="713225" y="3287950"/>
            <a:ext cx="4670700" cy="39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7" name="Google Shape;207;p14"/>
          <p:cNvSpPr txBox="1"/>
          <p:nvPr>
            <p:ph idx="1" type="subTitle"/>
          </p:nvPr>
        </p:nvSpPr>
        <p:spPr>
          <a:xfrm>
            <a:off x="713225" y="1457375"/>
            <a:ext cx="4670700" cy="17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08" name="Google Shape;208;p14"/>
          <p:cNvGrpSpPr/>
          <p:nvPr/>
        </p:nvGrpSpPr>
        <p:grpSpPr>
          <a:xfrm>
            <a:off x="-19400" y="0"/>
            <a:ext cx="9181985" cy="5143425"/>
            <a:chOff x="-19400" y="0"/>
            <a:chExt cx="9181985" cy="5143425"/>
          </a:xfrm>
        </p:grpSpPr>
        <p:grpSp>
          <p:nvGrpSpPr>
            <p:cNvPr id="209" name="Google Shape;209;p14"/>
            <p:cNvGrpSpPr/>
            <p:nvPr/>
          </p:nvGrpSpPr>
          <p:grpSpPr>
            <a:xfrm>
              <a:off x="-19400" y="4879425"/>
              <a:ext cx="9181985" cy="264000"/>
              <a:chOff x="-17750" y="4879419"/>
              <a:chExt cx="9161829" cy="264000"/>
            </a:xfrm>
          </p:grpSpPr>
          <p:sp>
            <p:nvSpPr>
              <p:cNvPr id="210" name="Google Shape;210;p14"/>
              <p:cNvSpPr/>
              <p:nvPr/>
            </p:nvSpPr>
            <p:spPr>
              <a:xfrm>
                <a:off x="-17750" y="4879419"/>
                <a:ext cx="1308900" cy="264000"/>
              </a:xfrm>
              <a:prstGeom prst="rect">
                <a:avLst/>
              </a:prstGeom>
              <a:solidFill>
                <a:schemeClr val="lt2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4"/>
              <p:cNvSpPr/>
              <p:nvPr/>
            </p:nvSpPr>
            <p:spPr>
              <a:xfrm>
                <a:off x="1291071" y="4879419"/>
                <a:ext cx="1308900" cy="264000"/>
              </a:xfrm>
              <a:prstGeom prst="rect">
                <a:avLst/>
              </a:prstGeom>
              <a:solidFill>
                <a:schemeClr val="accent1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4"/>
              <p:cNvSpPr/>
              <p:nvPr/>
            </p:nvSpPr>
            <p:spPr>
              <a:xfrm>
                <a:off x="2599893" y="4879419"/>
                <a:ext cx="1308900" cy="264000"/>
              </a:xfrm>
              <a:prstGeom prst="rect">
                <a:avLst/>
              </a:prstGeom>
              <a:solidFill>
                <a:schemeClr val="accent2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4"/>
              <p:cNvSpPr/>
              <p:nvPr/>
            </p:nvSpPr>
            <p:spPr>
              <a:xfrm>
                <a:off x="3908714" y="4879419"/>
                <a:ext cx="1308900" cy="264000"/>
              </a:xfrm>
              <a:prstGeom prst="rect">
                <a:avLst/>
              </a:prstGeom>
              <a:solidFill>
                <a:schemeClr val="accent3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4"/>
              <p:cNvSpPr/>
              <p:nvPr/>
            </p:nvSpPr>
            <p:spPr>
              <a:xfrm>
                <a:off x="5217536" y="4879419"/>
                <a:ext cx="1308900" cy="264000"/>
              </a:xfrm>
              <a:prstGeom prst="rect">
                <a:avLst/>
              </a:prstGeom>
              <a:solidFill>
                <a:schemeClr val="accent4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4"/>
              <p:cNvSpPr/>
              <p:nvPr/>
            </p:nvSpPr>
            <p:spPr>
              <a:xfrm>
                <a:off x="6526357" y="4879419"/>
                <a:ext cx="1308900" cy="264000"/>
              </a:xfrm>
              <a:prstGeom prst="rect">
                <a:avLst/>
              </a:prstGeom>
              <a:solidFill>
                <a:schemeClr val="accent5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4"/>
              <p:cNvSpPr/>
              <p:nvPr/>
            </p:nvSpPr>
            <p:spPr>
              <a:xfrm>
                <a:off x="7835179" y="4879419"/>
                <a:ext cx="1308900" cy="264000"/>
              </a:xfrm>
              <a:prstGeom prst="rect">
                <a:avLst/>
              </a:prstGeom>
              <a:solidFill>
                <a:schemeClr val="accent6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7" name="Google Shape;217;p14"/>
            <p:cNvGrpSpPr/>
            <p:nvPr/>
          </p:nvGrpSpPr>
          <p:grpSpPr>
            <a:xfrm flipH="1">
              <a:off x="-19400" y="0"/>
              <a:ext cx="9181985" cy="264000"/>
              <a:chOff x="-17750" y="4879419"/>
              <a:chExt cx="9161829" cy="264000"/>
            </a:xfrm>
          </p:grpSpPr>
          <p:sp>
            <p:nvSpPr>
              <p:cNvPr id="218" name="Google Shape;218;p14"/>
              <p:cNvSpPr/>
              <p:nvPr/>
            </p:nvSpPr>
            <p:spPr>
              <a:xfrm>
                <a:off x="-17750" y="4879419"/>
                <a:ext cx="1308900" cy="264000"/>
              </a:xfrm>
              <a:prstGeom prst="rect">
                <a:avLst/>
              </a:prstGeom>
              <a:solidFill>
                <a:schemeClr val="lt2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4"/>
              <p:cNvSpPr/>
              <p:nvPr/>
            </p:nvSpPr>
            <p:spPr>
              <a:xfrm>
                <a:off x="1291071" y="4879419"/>
                <a:ext cx="1308900" cy="264000"/>
              </a:xfrm>
              <a:prstGeom prst="rect">
                <a:avLst/>
              </a:prstGeom>
              <a:solidFill>
                <a:schemeClr val="accent1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4"/>
              <p:cNvSpPr/>
              <p:nvPr/>
            </p:nvSpPr>
            <p:spPr>
              <a:xfrm>
                <a:off x="2599893" y="4879419"/>
                <a:ext cx="1308900" cy="264000"/>
              </a:xfrm>
              <a:prstGeom prst="rect">
                <a:avLst/>
              </a:prstGeom>
              <a:solidFill>
                <a:schemeClr val="accent2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4"/>
              <p:cNvSpPr/>
              <p:nvPr/>
            </p:nvSpPr>
            <p:spPr>
              <a:xfrm>
                <a:off x="3908714" y="4879419"/>
                <a:ext cx="1308900" cy="264000"/>
              </a:xfrm>
              <a:prstGeom prst="rect">
                <a:avLst/>
              </a:prstGeom>
              <a:solidFill>
                <a:schemeClr val="accent3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4"/>
              <p:cNvSpPr/>
              <p:nvPr/>
            </p:nvSpPr>
            <p:spPr>
              <a:xfrm>
                <a:off x="5217536" y="4879419"/>
                <a:ext cx="1308900" cy="264000"/>
              </a:xfrm>
              <a:prstGeom prst="rect">
                <a:avLst/>
              </a:prstGeom>
              <a:solidFill>
                <a:schemeClr val="accent4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4"/>
              <p:cNvSpPr/>
              <p:nvPr/>
            </p:nvSpPr>
            <p:spPr>
              <a:xfrm>
                <a:off x="6526357" y="4879419"/>
                <a:ext cx="1308900" cy="264000"/>
              </a:xfrm>
              <a:prstGeom prst="rect">
                <a:avLst/>
              </a:prstGeom>
              <a:solidFill>
                <a:schemeClr val="accent5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4"/>
              <p:cNvSpPr/>
              <p:nvPr/>
            </p:nvSpPr>
            <p:spPr>
              <a:xfrm>
                <a:off x="7835179" y="4879419"/>
                <a:ext cx="1308900" cy="264000"/>
              </a:xfrm>
              <a:prstGeom prst="rect">
                <a:avLst/>
              </a:prstGeom>
              <a:solidFill>
                <a:schemeClr val="accent6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7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/>
          <p:nvPr>
            <p:ph type="title"/>
          </p:nvPr>
        </p:nvSpPr>
        <p:spPr>
          <a:xfrm flipH="1">
            <a:off x="4226275" y="2063125"/>
            <a:ext cx="4204500" cy="13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7" name="Google Shape;227;p15"/>
          <p:cNvSpPr txBox="1"/>
          <p:nvPr>
            <p:ph idx="1" type="subTitle"/>
          </p:nvPr>
        </p:nvSpPr>
        <p:spPr>
          <a:xfrm flipH="1">
            <a:off x="5238475" y="3588688"/>
            <a:ext cx="31923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15"/>
          <p:cNvSpPr txBox="1"/>
          <p:nvPr>
            <p:ph hasCustomPrompt="1" idx="2" type="title"/>
          </p:nvPr>
        </p:nvSpPr>
        <p:spPr>
          <a:xfrm flipH="1">
            <a:off x="6890275" y="709850"/>
            <a:ext cx="1540500" cy="10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7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  <p:grpSp>
        <p:nvGrpSpPr>
          <p:cNvPr id="229" name="Google Shape;229;p15"/>
          <p:cNvGrpSpPr/>
          <p:nvPr/>
        </p:nvGrpSpPr>
        <p:grpSpPr>
          <a:xfrm>
            <a:off x="-19400" y="0"/>
            <a:ext cx="9181985" cy="5143425"/>
            <a:chOff x="-19400" y="0"/>
            <a:chExt cx="9181985" cy="5143425"/>
          </a:xfrm>
        </p:grpSpPr>
        <p:grpSp>
          <p:nvGrpSpPr>
            <p:cNvPr id="230" name="Google Shape;230;p15"/>
            <p:cNvGrpSpPr/>
            <p:nvPr/>
          </p:nvGrpSpPr>
          <p:grpSpPr>
            <a:xfrm>
              <a:off x="-19400" y="4879425"/>
              <a:ext cx="9181985" cy="264000"/>
              <a:chOff x="-17750" y="4879419"/>
              <a:chExt cx="9161829" cy="264000"/>
            </a:xfrm>
          </p:grpSpPr>
          <p:sp>
            <p:nvSpPr>
              <p:cNvPr id="231" name="Google Shape;231;p15"/>
              <p:cNvSpPr/>
              <p:nvPr/>
            </p:nvSpPr>
            <p:spPr>
              <a:xfrm>
                <a:off x="-17750" y="4879419"/>
                <a:ext cx="1308900" cy="264000"/>
              </a:xfrm>
              <a:prstGeom prst="rect">
                <a:avLst/>
              </a:prstGeom>
              <a:solidFill>
                <a:schemeClr val="lt2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5"/>
              <p:cNvSpPr/>
              <p:nvPr/>
            </p:nvSpPr>
            <p:spPr>
              <a:xfrm>
                <a:off x="1291071" y="4879419"/>
                <a:ext cx="1308900" cy="264000"/>
              </a:xfrm>
              <a:prstGeom prst="rect">
                <a:avLst/>
              </a:prstGeom>
              <a:solidFill>
                <a:schemeClr val="accent1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5"/>
              <p:cNvSpPr/>
              <p:nvPr/>
            </p:nvSpPr>
            <p:spPr>
              <a:xfrm>
                <a:off x="2599893" y="4879419"/>
                <a:ext cx="1308900" cy="264000"/>
              </a:xfrm>
              <a:prstGeom prst="rect">
                <a:avLst/>
              </a:prstGeom>
              <a:solidFill>
                <a:schemeClr val="accent2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5"/>
              <p:cNvSpPr/>
              <p:nvPr/>
            </p:nvSpPr>
            <p:spPr>
              <a:xfrm>
                <a:off x="3908714" y="4879419"/>
                <a:ext cx="1308900" cy="264000"/>
              </a:xfrm>
              <a:prstGeom prst="rect">
                <a:avLst/>
              </a:prstGeom>
              <a:solidFill>
                <a:schemeClr val="accent3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15"/>
              <p:cNvSpPr/>
              <p:nvPr/>
            </p:nvSpPr>
            <p:spPr>
              <a:xfrm>
                <a:off x="5217536" y="4879419"/>
                <a:ext cx="1308900" cy="264000"/>
              </a:xfrm>
              <a:prstGeom prst="rect">
                <a:avLst/>
              </a:prstGeom>
              <a:solidFill>
                <a:schemeClr val="accent4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5"/>
              <p:cNvSpPr/>
              <p:nvPr/>
            </p:nvSpPr>
            <p:spPr>
              <a:xfrm>
                <a:off x="6526357" y="4879419"/>
                <a:ext cx="1308900" cy="264000"/>
              </a:xfrm>
              <a:prstGeom prst="rect">
                <a:avLst/>
              </a:prstGeom>
              <a:solidFill>
                <a:schemeClr val="accent5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5"/>
              <p:cNvSpPr/>
              <p:nvPr/>
            </p:nvSpPr>
            <p:spPr>
              <a:xfrm>
                <a:off x="7835179" y="4879419"/>
                <a:ext cx="1308900" cy="264000"/>
              </a:xfrm>
              <a:prstGeom prst="rect">
                <a:avLst/>
              </a:prstGeom>
              <a:solidFill>
                <a:schemeClr val="accent6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8" name="Google Shape;238;p15"/>
            <p:cNvGrpSpPr/>
            <p:nvPr/>
          </p:nvGrpSpPr>
          <p:grpSpPr>
            <a:xfrm flipH="1">
              <a:off x="-19400" y="0"/>
              <a:ext cx="9181985" cy="264000"/>
              <a:chOff x="-17750" y="4879419"/>
              <a:chExt cx="9161829" cy="264000"/>
            </a:xfrm>
          </p:grpSpPr>
          <p:sp>
            <p:nvSpPr>
              <p:cNvPr id="239" name="Google Shape;239;p15"/>
              <p:cNvSpPr/>
              <p:nvPr/>
            </p:nvSpPr>
            <p:spPr>
              <a:xfrm>
                <a:off x="-17750" y="4879419"/>
                <a:ext cx="1308900" cy="264000"/>
              </a:xfrm>
              <a:prstGeom prst="rect">
                <a:avLst/>
              </a:prstGeom>
              <a:solidFill>
                <a:schemeClr val="lt2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15"/>
              <p:cNvSpPr/>
              <p:nvPr/>
            </p:nvSpPr>
            <p:spPr>
              <a:xfrm>
                <a:off x="1291071" y="4879419"/>
                <a:ext cx="1308900" cy="264000"/>
              </a:xfrm>
              <a:prstGeom prst="rect">
                <a:avLst/>
              </a:prstGeom>
              <a:solidFill>
                <a:schemeClr val="accent1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5"/>
              <p:cNvSpPr/>
              <p:nvPr/>
            </p:nvSpPr>
            <p:spPr>
              <a:xfrm>
                <a:off x="2599893" y="4879419"/>
                <a:ext cx="1308900" cy="264000"/>
              </a:xfrm>
              <a:prstGeom prst="rect">
                <a:avLst/>
              </a:prstGeom>
              <a:solidFill>
                <a:schemeClr val="accent2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5"/>
              <p:cNvSpPr/>
              <p:nvPr/>
            </p:nvSpPr>
            <p:spPr>
              <a:xfrm>
                <a:off x="3908714" y="4879419"/>
                <a:ext cx="1308900" cy="264000"/>
              </a:xfrm>
              <a:prstGeom prst="rect">
                <a:avLst/>
              </a:prstGeom>
              <a:solidFill>
                <a:schemeClr val="accent3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" name="Google Shape;243;p15"/>
              <p:cNvSpPr/>
              <p:nvPr/>
            </p:nvSpPr>
            <p:spPr>
              <a:xfrm>
                <a:off x="5217536" y="4879419"/>
                <a:ext cx="1308900" cy="264000"/>
              </a:xfrm>
              <a:prstGeom prst="rect">
                <a:avLst/>
              </a:prstGeom>
              <a:solidFill>
                <a:schemeClr val="accent4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" name="Google Shape;244;p15"/>
              <p:cNvSpPr/>
              <p:nvPr/>
            </p:nvSpPr>
            <p:spPr>
              <a:xfrm>
                <a:off x="6526357" y="4879419"/>
                <a:ext cx="1308900" cy="264000"/>
              </a:xfrm>
              <a:prstGeom prst="rect">
                <a:avLst/>
              </a:prstGeom>
              <a:solidFill>
                <a:schemeClr val="accent5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5"/>
              <p:cNvSpPr/>
              <p:nvPr/>
            </p:nvSpPr>
            <p:spPr>
              <a:xfrm>
                <a:off x="7835179" y="4879419"/>
                <a:ext cx="1308900" cy="264000"/>
              </a:xfrm>
              <a:prstGeom prst="rect">
                <a:avLst/>
              </a:prstGeom>
              <a:solidFill>
                <a:schemeClr val="accent6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9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6"/>
          <p:cNvSpPr txBox="1"/>
          <p:nvPr>
            <p:ph type="title"/>
          </p:nvPr>
        </p:nvSpPr>
        <p:spPr>
          <a:xfrm>
            <a:off x="713225" y="2064175"/>
            <a:ext cx="4204500" cy="13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8" name="Google Shape;248;p16"/>
          <p:cNvSpPr txBox="1"/>
          <p:nvPr>
            <p:ph idx="1" type="subTitle"/>
          </p:nvPr>
        </p:nvSpPr>
        <p:spPr>
          <a:xfrm>
            <a:off x="1219325" y="3588688"/>
            <a:ext cx="31923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16"/>
          <p:cNvSpPr txBox="1"/>
          <p:nvPr>
            <p:ph hasCustomPrompt="1" idx="2" type="title"/>
          </p:nvPr>
        </p:nvSpPr>
        <p:spPr>
          <a:xfrm>
            <a:off x="2045225" y="708375"/>
            <a:ext cx="1540500" cy="10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7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  <p:grpSp>
        <p:nvGrpSpPr>
          <p:cNvPr id="250" name="Google Shape;250;p16"/>
          <p:cNvGrpSpPr/>
          <p:nvPr/>
        </p:nvGrpSpPr>
        <p:grpSpPr>
          <a:xfrm flipH="1">
            <a:off x="-19400" y="0"/>
            <a:ext cx="9181985" cy="5143425"/>
            <a:chOff x="-19400" y="0"/>
            <a:chExt cx="9181985" cy="5143425"/>
          </a:xfrm>
        </p:grpSpPr>
        <p:grpSp>
          <p:nvGrpSpPr>
            <p:cNvPr id="251" name="Google Shape;251;p16"/>
            <p:cNvGrpSpPr/>
            <p:nvPr/>
          </p:nvGrpSpPr>
          <p:grpSpPr>
            <a:xfrm>
              <a:off x="-19400" y="4879425"/>
              <a:ext cx="9181985" cy="264000"/>
              <a:chOff x="-17750" y="4879419"/>
              <a:chExt cx="9161829" cy="264000"/>
            </a:xfrm>
          </p:grpSpPr>
          <p:sp>
            <p:nvSpPr>
              <p:cNvPr id="252" name="Google Shape;252;p16"/>
              <p:cNvSpPr/>
              <p:nvPr/>
            </p:nvSpPr>
            <p:spPr>
              <a:xfrm>
                <a:off x="-17750" y="4879419"/>
                <a:ext cx="1308900" cy="264000"/>
              </a:xfrm>
              <a:prstGeom prst="rect">
                <a:avLst/>
              </a:prstGeom>
              <a:solidFill>
                <a:schemeClr val="lt2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6"/>
              <p:cNvSpPr/>
              <p:nvPr/>
            </p:nvSpPr>
            <p:spPr>
              <a:xfrm>
                <a:off x="1291071" y="4879419"/>
                <a:ext cx="1308900" cy="264000"/>
              </a:xfrm>
              <a:prstGeom prst="rect">
                <a:avLst/>
              </a:prstGeom>
              <a:solidFill>
                <a:schemeClr val="accent1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16"/>
              <p:cNvSpPr/>
              <p:nvPr/>
            </p:nvSpPr>
            <p:spPr>
              <a:xfrm>
                <a:off x="2599893" y="4879419"/>
                <a:ext cx="1308900" cy="264000"/>
              </a:xfrm>
              <a:prstGeom prst="rect">
                <a:avLst/>
              </a:prstGeom>
              <a:solidFill>
                <a:schemeClr val="accent2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16"/>
              <p:cNvSpPr/>
              <p:nvPr/>
            </p:nvSpPr>
            <p:spPr>
              <a:xfrm>
                <a:off x="3908714" y="4879419"/>
                <a:ext cx="1308900" cy="264000"/>
              </a:xfrm>
              <a:prstGeom prst="rect">
                <a:avLst/>
              </a:prstGeom>
              <a:solidFill>
                <a:schemeClr val="accent3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6"/>
              <p:cNvSpPr/>
              <p:nvPr/>
            </p:nvSpPr>
            <p:spPr>
              <a:xfrm>
                <a:off x="5217536" y="4879419"/>
                <a:ext cx="1308900" cy="264000"/>
              </a:xfrm>
              <a:prstGeom prst="rect">
                <a:avLst/>
              </a:prstGeom>
              <a:solidFill>
                <a:schemeClr val="accent4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6"/>
              <p:cNvSpPr/>
              <p:nvPr/>
            </p:nvSpPr>
            <p:spPr>
              <a:xfrm>
                <a:off x="6526357" y="4879419"/>
                <a:ext cx="1308900" cy="264000"/>
              </a:xfrm>
              <a:prstGeom prst="rect">
                <a:avLst/>
              </a:prstGeom>
              <a:solidFill>
                <a:schemeClr val="accent5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6"/>
              <p:cNvSpPr/>
              <p:nvPr/>
            </p:nvSpPr>
            <p:spPr>
              <a:xfrm>
                <a:off x="7835179" y="4879419"/>
                <a:ext cx="1308900" cy="264000"/>
              </a:xfrm>
              <a:prstGeom prst="rect">
                <a:avLst/>
              </a:prstGeom>
              <a:solidFill>
                <a:schemeClr val="accent6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6"/>
            <p:cNvGrpSpPr/>
            <p:nvPr/>
          </p:nvGrpSpPr>
          <p:grpSpPr>
            <a:xfrm flipH="1">
              <a:off x="-19400" y="0"/>
              <a:ext cx="9181985" cy="264000"/>
              <a:chOff x="-17750" y="4879419"/>
              <a:chExt cx="9161829" cy="264000"/>
            </a:xfrm>
          </p:grpSpPr>
          <p:sp>
            <p:nvSpPr>
              <p:cNvPr id="260" name="Google Shape;260;p16"/>
              <p:cNvSpPr/>
              <p:nvPr/>
            </p:nvSpPr>
            <p:spPr>
              <a:xfrm>
                <a:off x="-17750" y="4879419"/>
                <a:ext cx="1308900" cy="264000"/>
              </a:xfrm>
              <a:prstGeom prst="rect">
                <a:avLst/>
              </a:prstGeom>
              <a:solidFill>
                <a:schemeClr val="lt2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6"/>
              <p:cNvSpPr/>
              <p:nvPr/>
            </p:nvSpPr>
            <p:spPr>
              <a:xfrm>
                <a:off x="1291071" y="4879419"/>
                <a:ext cx="1308900" cy="264000"/>
              </a:xfrm>
              <a:prstGeom prst="rect">
                <a:avLst/>
              </a:prstGeom>
              <a:solidFill>
                <a:schemeClr val="accent1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6"/>
              <p:cNvSpPr/>
              <p:nvPr/>
            </p:nvSpPr>
            <p:spPr>
              <a:xfrm>
                <a:off x="2599893" y="4879419"/>
                <a:ext cx="1308900" cy="264000"/>
              </a:xfrm>
              <a:prstGeom prst="rect">
                <a:avLst/>
              </a:prstGeom>
              <a:solidFill>
                <a:schemeClr val="accent2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16"/>
              <p:cNvSpPr/>
              <p:nvPr/>
            </p:nvSpPr>
            <p:spPr>
              <a:xfrm>
                <a:off x="3908714" y="4879419"/>
                <a:ext cx="1308900" cy="264000"/>
              </a:xfrm>
              <a:prstGeom prst="rect">
                <a:avLst/>
              </a:prstGeom>
              <a:solidFill>
                <a:schemeClr val="accent3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16"/>
              <p:cNvSpPr/>
              <p:nvPr/>
            </p:nvSpPr>
            <p:spPr>
              <a:xfrm>
                <a:off x="5217536" y="4879419"/>
                <a:ext cx="1308900" cy="264000"/>
              </a:xfrm>
              <a:prstGeom prst="rect">
                <a:avLst/>
              </a:prstGeom>
              <a:solidFill>
                <a:schemeClr val="accent4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6"/>
              <p:cNvSpPr/>
              <p:nvPr/>
            </p:nvSpPr>
            <p:spPr>
              <a:xfrm>
                <a:off x="6526357" y="4879419"/>
                <a:ext cx="1308900" cy="264000"/>
              </a:xfrm>
              <a:prstGeom prst="rect">
                <a:avLst/>
              </a:prstGeom>
              <a:solidFill>
                <a:schemeClr val="accent5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6"/>
              <p:cNvSpPr/>
              <p:nvPr/>
            </p:nvSpPr>
            <p:spPr>
              <a:xfrm>
                <a:off x="7835179" y="4879419"/>
                <a:ext cx="1308900" cy="264000"/>
              </a:xfrm>
              <a:prstGeom prst="rect">
                <a:avLst/>
              </a:prstGeom>
              <a:solidFill>
                <a:schemeClr val="accent6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1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7"/>
          <p:cNvSpPr txBox="1"/>
          <p:nvPr>
            <p:ph type="title"/>
          </p:nvPr>
        </p:nvSpPr>
        <p:spPr>
          <a:xfrm>
            <a:off x="4226275" y="2063125"/>
            <a:ext cx="4204500" cy="13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9" name="Google Shape;269;p17"/>
          <p:cNvSpPr txBox="1"/>
          <p:nvPr>
            <p:ph idx="1" type="subTitle"/>
          </p:nvPr>
        </p:nvSpPr>
        <p:spPr>
          <a:xfrm>
            <a:off x="4732375" y="3587188"/>
            <a:ext cx="31923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17"/>
          <p:cNvSpPr txBox="1"/>
          <p:nvPr>
            <p:ph hasCustomPrompt="1" idx="2" type="title"/>
          </p:nvPr>
        </p:nvSpPr>
        <p:spPr>
          <a:xfrm>
            <a:off x="5437225" y="709850"/>
            <a:ext cx="1782600" cy="10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7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  <p:grpSp>
        <p:nvGrpSpPr>
          <p:cNvPr id="271" name="Google Shape;271;p17"/>
          <p:cNvGrpSpPr/>
          <p:nvPr/>
        </p:nvGrpSpPr>
        <p:grpSpPr>
          <a:xfrm>
            <a:off x="-19400" y="0"/>
            <a:ext cx="9181985" cy="5143425"/>
            <a:chOff x="-19400" y="0"/>
            <a:chExt cx="9181985" cy="5143425"/>
          </a:xfrm>
        </p:grpSpPr>
        <p:grpSp>
          <p:nvGrpSpPr>
            <p:cNvPr id="272" name="Google Shape;272;p17"/>
            <p:cNvGrpSpPr/>
            <p:nvPr/>
          </p:nvGrpSpPr>
          <p:grpSpPr>
            <a:xfrm>
              <a:off x="-19400" y="4879425"/>
              <a:ext cx="9181985" cy="264000"/>
              <a:chOff x="-17750" y="4879419"/>
              <a:chExt cx="9161829" cy="264000"/>
            </a:xfrm>
          </p:grpSpPr>
          <p:sp>
            <p:nvSpPr>
              <p:cNvPr id="273" name="Google Shape;273;p17"/>
              <p:cNvSpPr/>
              <p:nvPr/>
            </p:nvSpPr>
            <p:spPr>
              <a:xfrm>
                <a:off x="-17750" y="4879419"/>
                <a:ext cx="1308900" cy="264000"/>
              </a:xfrm>
              <a:prstGeom prst="rect">
                <a:avLst/>
              </a:prstGeom>
              <a:solidFill>
                <a:schemeClr val="lt2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17"/>
              <p:cNvSpPr/>
              <p:nvPr/>
            </p:nvSpPr>
            <p:spPr>
              <a:xfrm>
                <a:off x="1291071" y="4879419"/>
                <a:ext cx="1308900" cy="264000"/>
              </a:xfrm>
              <a:prstGeom prst="rect">
                <a:avLst/>
              </a:prstGeom>
              <a:solidFill>
                <a:schemeClr val="accent1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17"/>
              <p:cNvSpPr/>
              <p:nvPr/>
            </p:nvSpPr>
            <p:spPr>
              <a:xfrm>
                <a:off x="2599893" y="4879419"/>
                <a:ext cx="1308900" cy="264000"/>
              </a:xfrm>
              <a:prstGeom prst="rect">
                <a:avLst/>
              </a:prstGeom>
              <a:solidFill>
                <a:schemeClr val="accent2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17"/>
              <p:cNvSpPr/>
              <p:nvPr/>
            </p:nvSpPr>
            <p:spPr>
              <a:xfrm>
                <a:off x="3908714" y="4879419"/>
                <a:ext cx="1308900" cy="264000"/>
              </a:xfrm>
              <a:prstGeom prst="rect">
                <a:avLst/>
              </a:prstGeom>
              <a:solidFill>
                <a:schemeClr val="accent3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17"/>
              <p:cNvSpPr/>
              <p:nvPr/>
            </p:nvSpPr>
            <p:spPr>
              <a:xfrm>
                <a:off x="5217536" y="4879419"/>
                <a:ext cx="1308900" cy="264000"/>
              </a:xfrm>
              <a:prstGeom prst="rect">
                <a:avLst/>
              </a:prstGeom>
              <a:solidFill>
                <a:schemeClr val="accent4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17"/>
              <p:cNvSpPr/>
              <p:nvPr/>
            </p:nvSpPr>
            <p:spPr>
              <a:xfrm>
                <a:off x="6526357" y="4879419"/>
                <a:ext cx="1308900" cy="264000"/>
              </a:xfrm>
              <a:prstGeom prst="rect">
                <a:avLst/>
              </a:prstGeom>
              <a:solidFill>
                <a:schemeClr val="accent5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17"/>
              <p:cNvSpPr/>
              <p:nvPr/>
            </p:nvSpPr>
            <p:spPr>
              <a:xfrm>
                <a:off x="7835179" y="4879419"/>
                <a:ext cx="1308900" cy="264000"/>
              </a:xfrm>
              <a:prstGeom prst="rect">
                <a:avLst/>
              </a:prstGeom>
              <a:solidFill>
                <a:schemeClr val="accent6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0" name="Google Shape;280;p17"/>
            <p:cNvGrpSpPr/>
            <p:nvPr/>
          </p:nvGrpSpPr>
          <p:grpSpPr>
            <a:xfrm flipH="1">
              <a:off x="-19400" y="0"/>
              <a:ext cx="9181985" cy="264000"/>
              <a:chOff x="-17750" y="4879419"/>
              <a:chExt cx="9161829" cy="264000"/>
            </a:xfrm>
          </p:grpSpPr>
          <p:sp>
            <p:nvSpPr>
              <p:cNvPr id="281" name="Google Shape;281;p17"/>
              <p:cNvSpPr/>
              <p:nvPr/>
            </p:nvSpPr>
            <p:spPr>
              <a:xfrm>
                <a:off x="-17750" y="4879419"/>
                <a:ext cx="1308900" cy="264000"/>
              </a:xfrm>
              <a:prstGeom prst="rect">
                <a:avLst/>
              </a:prstGeom>
              <a:solidFill>
                <a:schemeClr val="lt2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" name="Google Shape;282;p17"/>
              <p:cNvSpPr/>
              <p:nvPr/>
            </p:nvSpPr>
            <p:spPr>
              <a:xfrm>
                <a:off x="1291071" y="4879419"/>
                <a:ext cx="1308900" cy="264000"/>
              </a:xfrm>
              <a:prstGeom prst="rect">
                <a:avLst/>
              </a:prstGeom>
              <a:solidFill>
                <a:schemeClr val="accent1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17"/>
              <p:cNvSpPr/>
              <p:nvPr/>
            </p:nvSpPr>
            <p:spPr>
              <a:xfrm>
                <a:off x="2599893" y="4879419"/>
                <a:ext cx="1308900" cy="264000"/>
              </a:xfrm>
              <a:prstGeom prst="rect">
                <a:avLst/>
              </a:prstGeom>
              <a:solidFill>
                <a:schemeClr val="accent2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17"/>
              <p:cNvSpPr/>
              <p:nvPr/>
            </p:nvSpPr>
            <p:spPr>
              <a:xfrm>
                <a:off x="3908714" y="4879419"/>
                <a:ext cx="1308900" cy="264000"/>
              </a:xfrm>
              <a:prstGeom prst="rect">
                <a:avLst/>
              </a:prstGeom>
              <a:solidFill>
                <a:schemeClr val="accent3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17"/>
              <p:cNvSpPr/>
              <p:nvPr/>
            </p:nvSpPr>
            <p:spPr>
              <a:xfrm>
                <a:off x="5217536" y="4879419"/>
                <a:ext cx="1308900" cy="264000"/>
              </a:xfrm>
              <a:prstGeom prst="rect">
                <a:avLst/>
              </a:prstGeom>
              <a:solidFill>
                <a:schemeClr val="accent4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17"/>
              <p:cNvSpPr/>
              <p:nvPr/>
            </p:nvSpPr>
            <p:spPr>
              <a:xfrm>
                <a:off x="6526357" y="4879419"/>
                <a:ext cx="1308900" cy="264000"/>
              </a:xfrm>
              <a:prstGeom prst="rect">
                <a:avLst/>
              </a:prstGeom>
              <a:solidFill>
                <a:schemeClr val="accent5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17"/>
              <p:cNvSpPr/>
              <p:nvPr/>
            </p:nvSpPr>
            <p:spPr>
              <a:xfrm>
                <a:off x="7835179" y="4879419"/>
                <a:ext cx="1308900" cy="264000"/>
              </a:xfrm>
              <a:prstGeom prst="rect">
                <a:avLst/>
              </a:prstGeom>
              <a:solidFill>
                <a:schemeClr val="accent6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12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8"/>
          <p:cNvSpPr txBox="1"/>
          <p:nvPr>
            <p:ph hasCustomPrompt="1" type="title"/>
          </p:nvPr>
        </p:nvSpPr>
        <p:spPr>
          <a:xfrm>
            <a:off x="4838275" y="1999955"/>
            <a:ext cx="35925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90" name="Google Shape;290;p18"/>
          <p:cNvSpPr txBox="1"/>
          <p:nvPr>
            <p:ph idx="1" type="subTitle"/>
          </p:nvPr>
        </p:nvSpPr>
        <p:spPr>
          <a:xfrm>
            <a:off x="4838275" y="2776345"/>
            <a:ext cx="3592500" cy="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18"/>
          <p:cNvSpPr txBox="1"/>
          <p:nvPr>
            <p:ph hasCustomPrompt="1" idx="2" type="title"/>
          </p:nvPr>
        </p:nvSpPr>
        <p:spPr>
          <a:xfrm>
            <a:off x="4838275" y="3225485"/>
            <a:ext cx="35925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92" name="Google Shape;292;p18"/>
          <p:cNvSpPr txBox="1"/>
          <p:nvPr>
            <p:ph idx="3" type="subTitle"/>
          </p:nvPr>
        </p:nvSpPr>
        <p:spPr>
          <a:xfrm>
            <a:off x="4838275" y="4001875"/>
            <a:ext cx="3592500" cy="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18"/>
          <p:cNvSpPr txBox="1"/>
          <p:nvPr>
            <p:ph hasCustomPrompt="1" idx="4" type="title"/>
          </p:nvPr>
        </p:nvSpPr>
        <p:spPr>
          <a:xfrm>
            <a:off x="4853424" y="774425"/>
            <a:ext cx="35622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94" name="Google Shape;294;p18"/>
          <p:cNvSpPr txBox="1"/>
          <p:nvPr>
            <p:ph idx="5" type="subTitle"/>
          </p:nvPr>
        </p:nvSpPr>
        <p:spPr>
          <a:xfrm>
            <a:off x="4853427" y="1550815"/>
            <a:ext cx="3562200" cy="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95" name="Google Shape;295;p18"/>
          <p:cNvGrpSpPr/>
          <p:nvPr/>
        </p:nvGrpSpPr>
        <p:grpSpPr>
          <a:xfrm>
            <a:off x="-19400" y="0"/>
            <a:ext cx="9181985" cy="5143425"/>
            <a:chOff x="-19400" y="0"/>
            <a:chExt cx="9181985" cy="5143425"/>
          </a:xfrm>
        </p:grpSpPr>
        <p:grpSp>
          <p:nvGrpSpPr>
            <p:cNvPr id="296" name="Google Shape;296;p18"/>
            <p:cNvGrpSpPr/>
            <p:nvPr/>
          </p:nvGrpSpPr>
          <p:grpSpPr>
            <a:xfrm>
              <a:off x="-19400" y="4879425"/>
              <a:ext cx="9181985" cy="264000"/>
              <a:chOff x="-17750" y="4879419"/>
              <a:chExt cx="9161829" cy="264000"/>
            </a:xfrm>
          </p:grpSpPr>
          <p:sp>
            <p:nvSpPr>
              <p:cNvPr id="297" name="Google Shape;297;p18"/>
              <p:cNvSpPr/>
              <p:nvPr/>
            </p:nvSpPr>
            <p:spPr>
              <a:xfrm>
                <a:off x="-17750" y="4879419"/>
                <a:ext cx="1308900" cy="264000"/>
              </a:xfrm>
              <a:prstGeom prst="rect">
                <a:avLst/>
              </a:prstGeom>
              <a:solidFill>
                <a:schemeClr val="lt2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18"/>
              <p:cNvSpPr/>
              <p:nvPr/>
            </p:nvSpPr>
            <p:spPr>
              <a:xfrm>
                <a:off x="1291071" y="4879419"/>
                <a:ext cx="1308900" cy="264000"/>
              </a:xfrm>
              <a:prstGeom prst="rect">
                <a:avLst/>
              </a:prstGeom>
              <a:solidFill>
                <a:schemeClr val="accent1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18"/>
              <p:cNvSpPr/>
              <p:nvPr/>
            </p:nvSpPr>
            <p:spPr>
              <a:xfrm>
                <a:off x="2599893" y="4879419"/>
                <a:ext cx="1308900" cy="264000"/>
              </a:xfrm>
              <a:prstGeom prst="rect">
                <a:avLst/>
              </a:prstGeom>
              <a:solidFill>
                <a:schemeClr val="accent2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18"/>
              <p:cNvSpPr/>
              <p:nvPr/>
            </p:nvSpPr>
            <p:spPr>
              <a:xfrm>
                <a:off x="3908714" y="4879419"/>
                <a:ext cx="1308900" cy="264000"/>
              </a:xfrm>
              <a:prstGeom prst="rect">
                <a:avLst/>
              </a:prstGeom>
              <a:solidFill>
                <a:schemeClr val="accent3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18"/>
              <p:cNvSpPr/>
              <p:nvPr/>
            </p:nvSpPr>
            <p:spPr>
              <a:xfrm>
                <a:off x="5217536" y="4879419"/>
                <a:ext cx="1308900" cy="264000"/>
              </a:xfrm>
              <a:prstGeom prst="rect">
                <a:avLst/>
              </a:prstGeom>
              <a:solidFill>
                <a:schemeClr val="accent4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18"/>
              <p:cNvSpPr/>
              <p:nvPr/>
            </p:nvSpPr>
            <p:spPr>
              <a:xfrm>
                <a:off x="6526357" y="4879419"/>
                <a:ext cx="1308900" cy="264000"/>
              </a:xfrm>
              <a:prstGeom prst="rect">
                <a:avLst/>
              </a:prstGeom>
              <a:solidFill>
                <a:schemeClr val="accent5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18"/>
              <p:cNvSpPr/>
              <p:nvPr/>
            </p:nvSpPr>
            <p:spPr>
              <a:xfrm>
                <a:off x="7835179" y="4879419"/>
                <a:ext cx="1308900" cy="264000"/>
              </a:xfrm>
              <a:prstGeom prst="rect">
                <a:avLst/>
              </a:prstGeom>
              <a:solidFill>
                <a:schemeClr val="accent6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4" name="Google Shape;304;p18"/>
            <p:cNvGrpSpPr/>
            <p:nvPr/>
          </p:nvGrpSpPr>
          <p:grpSpPr>
            <a:xfrm flipH="1">
              <a:off x="-19400" y="0"/>
              <a:ext cx="9181985" cy="264000"/>
              <a:chOff x="-17750" y="4879419"/>
              <a:chExt cx="9161829" cy="264000"/>
            </a:xfrm>
          </p:grpSpPr>
          <p:sp>
            <p:nvSpPr>
              <p:cNvPr id="305" name="Google Shape;305;p18"/>
              <p:cNvSpPr/>
              <p:nvPr/>
            </p:nvSpPr>
            <p:spPr>
              <a:xfrm>
                <a:off x="-17750" y="4879419"/>
                <a:ext cx="1308900" cy="264000"/>
              </a:xfrm>
              <a:prstGeom prst="rect">
                <a:avLst/>
              </a:prstGeom>
              <a:solidFill>
                <a:schemeClr val="lt2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18"/>
              <p:cNvSpPr/>
              <p:nvPr/>
            </p:nvSpPr>
            <p:spPr>
              <a:xfrm>
                <a:off x="1291071" y="4879419"/>
                <a:ext cx="1308900" cy="264000"/>
              </a:xfrm>
              <a:prstGeom prst="rect">
                <a:avLst/>
              </a:prstGeom>
              <a:solidFill>
                <a:schemeClr val="accent1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18"/>
              <p:cNvSpPr/>
              <p:nvPr/>
            </p:nvSpPr>
            <p:spPr>
              <a:xfrm>
                <a:off x="2599893" y="4879419"/>
                <a:ext cx="1308900" cy="264000"/>
              </a:xfrm>
              <a:prstGeom prst="rect">
                <a:avLst/>
              </a:prstGeom>
              <a:solidFill>
                <a:schemeClr val="accent2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18"/>
              <p:cNvSpPr/>
              <p:nvPr/>
            </p:nvSpPr>
            <p:spPr>
              <a:xfrm>
                <a:off x="3908714" y="4879419"/>
                <a:ext cx="1308900" cy="264000"/>
              </a:xfrm>
              <a:prstGeom prst="rect">
                <a:avLst/>
              </a:prstGeom>
              <a:solidFill>
                <a:schemeClr val="accent3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18"/>
              <p:cNvSpPr/>
              <p:nvPr/>
            </p:nvSpPr>
            <p:spPr>
              <a:xfrm>
                <a:off x="5217536" y="4879419"/>
                <a:ext cx="1308900" cy="264000"/>
              </a:xfrm>
              <a:prstGeom prst="rect">
                <a:avLst/>
              </a:prstGeom>
              <a:solidFill>
                <a:schemeClr val="accent4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18"/>
              <p:cNvSpPr/>
              <p:nvPr/>
            </p:nvSpPr>
            <p:spPr>
              <a:xfrm>
                <a:off x="6526357" y="4879419"/>
                <a:ext cx="1308900" cy="264000"/>
              </a:xfrm>
              <a:prstGeom prst="rect">
                <a:avLst/>
              </a:prstGeom>
              <a:solidFill>
                <a:schemeClr val="accent5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18"/>
              <p:cNvSpPr/>
              <p:nvPr/>
            </p:nvSpPr>
            <p:spPr>
              <a:xfrm>
                <a:off x="7835179" y="4879419"/>
                <a:ext cx="1308900" cy="264000"/>
              </a:xfrm>
              <a:prstGeom prst="rect">
                <a:avLst/>
              </a:prstGeom>
              <a:solidFill>
                <a:schemeClr val="accent6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13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713250" y="4174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4" name="Google Shape;314;p19"/>
          <p:cNvSpPr txBox="1"/>
          <p:nvPr>
            <p:ph idx="2" type="title"/>
          </p:nvPr>
        </p:nvSpPr>
        <p:spPr>
          <a:xfrm>
            <a:off x="3529227" y="2891375"/>
            <a:ext cx="2085600" cy="4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100"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5" name="Google Shape;315;p19"/>
          <p:cNvSpPr txBox="1"/>
          <p:nvPr>
            <p:ph idx="3" type="title"/>
          </p:nvPr>
        </p:nvSpPr>
        <p:spPr>
          <a:xfrm>
            <a:off x="3529225" y="3326223"/>
            <a:ext cx="2085600" cy="7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latin typeface="Actor"/>
                <a:ea typeface="Actor"/>
                <a:cs typeface="Actor"/>
                <a:sym typeface="Acto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16" name="Google Shape;316;p19"/>
          <p:cNvSpPr txBox="1"/>
          <p:nvPr>
            <p:ph idx="4" type="title"/>
          </p:nvPr>
        </p:nvSpPr>
        <p:spPr>
          <a:xfrm>
            <a:off x="949771" y="2891525"/>
            <a:ext cx="2085600" cy="4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100"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7" name="Google Shape;317;p19"/>
          <p:cNvSpPr txBox="1"/>
          <p:nvPr>
            <p:ph idx="5" type="title"/>
          </p:nvPr>
        </p:nvSpPr>
        <p:spPr>
          <a:xfrm>
            <a:off x="949725" y="3326374"/>
            <a:ext cx="2085600" cy="7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latin typeface="Actor"/>
                <a:ea typeface="Actor"/>
                <a:cs typeface="Actor"/>
                <a:sym typeface="Acto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18" name="Google Shape;318;p19"/>
          <p:cNvSpPr txBox="1"/>
          <p:nvPr>
            <p:ph idx="6" type="title"/>
          </p:nvPr>
        </p:nvSpPr>
        <p:spPr>
          <a:xfrm>
            <a:off x="6108676" y="2891375"/>
            <a:ext cx="2085600" cy="4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b="1" sz="2100"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9" name="Google Shape;319;p19"/>
          <p:cNvSpPr txBox="1"/>
          <p:nvPr>
            <p:ph idx="7" type="title"/>
          </p:nvPr>
        </p:nvSpPr>
        <p:spPr>
          <a:xfrm>
            <a:off x="6108675" y="3326224"/>
            <a:ext cx="2085600" cy="77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b="0" sz="1400">
                <a:latin typeface="Actor"/>
                <a:ea typeface="Actor"/>
                <a:cs typeface="Actor"/>
                <a:sym typeface="Acto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1400"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320" name="Google Shape;320;p19"/>
          <p:cNvSpPr txBox="1"/>
          <p:nvPr>
            <p:ph hasCustomPrompt="1" idx="8" type="title"/>
          </p:nvPr>
        </p:nvSpPr>
        <p:spPr>
          <a:xfrm>
            <a:off x="6534775" y="1358006"/>
            <a:ext cx="1233300" cy="531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1" name="Google Shape;321;p19"/>
          <p:cNvSpPr txBox="1"/>
          <p:nvPr>
            <p:ph hasCustomPrompt="1" idx="9" type="title"/>
          </p:nvPr>
        </p:nvSpPr>
        <p:spPr>
          <a:xfrm>
            <a:off x="3955381" y="1358006"/>
            <a:ext cx="1233300" cy="531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2" name="Google Shape;322;p19"/>
          <p:cNvSpPr txBox="1"/>
          <p:nvPr>
            <p:ph hasCustomPrompt="1" idx="13" type="title"/>
          </p:nvPr>
        </p:nvSpPr>
        <p:spPr>
          <a:xfrm>
            <a:off x="1375897" y="1357994"/>
            <a:ext cx="1233300" cy="5316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323" name="Google Shape;323;p19"/>
          <p:cNvGrpSpPr/>
          <p:nvPr/>
        </p:nvGrpSpPr>
        <p:grpSpPr>
          <a:xfrm flipH="1">
            <a:off x="-19400" y="4879425"/>
            <a:ext cx="9181985" cy="264000"/>
            <a:chOff x="-17750" y="4879419"/>
            <a:chExt cx="9161829" cy="264000"/>
          </a:xfrm>
        </p:grpSpPr>
        <p:sp>
          <p:nvSpPr>
            <p:cNvPr id="324" name="Google Shape;324;p19"/>
            <p:cNvSpPr/>
            <p:nvPr/>
          </p:nvSpPr>
          <p:spPr>
            <a:xfrm>
              <a:off x="-17750" y="4879419"/>
              <a:ext cx="1308900" cy="2640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1291071" y="4879419"/>
              <a:ext cx="1308900" cy="2640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9"/>
            <p:cNvSpPr/>
            <p:nvPr/>
          </p:nvSpPr>
          <p:spPr>
            <a:xfrm>
              <a:off x="2599893" y="4879419"/>
              <a:ext cx="1308900" cy="264000"/>
            </a:xfrm>
            <a:prstGeom prst="rect">
              <a:avLst/>
            </a:prstGeom>
            <a:solidFill>
              <a:schemeClr val="accen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9"/>
            <p:cNvSpPr/>
            <p:nvPr/>
          </p:nvSpPr>
          <p:spPr>
            <a:xfrm>
              <a:off x="3908714" y="4879419"/>
              <a:ext cx="1308900" cy="264000"/>
            </a:xfrm>
            <a:prstGeom prst="rect">
              <a:avLst/>
            </a:prstGeom>
            <a:solidFill>
              <a:schemeClr val="accent3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9"/>
            <p:cNvSpPr/>
            <p:nvPr/>
          </p:nvSpPr>
          <p:spPr>
            <a:xfrm>
              <a:off x="5217536" y="4879419"/>
              <a:ext cx="1308900" cy="2640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9"/>
            <p:cNvSpPr/>
            <p:nvPr/>
          </p:nvSpPr>
          <p:spPr>
            <a:xfrm>
              <a:off x="6526357" y="4879419"/>
              <a:ext cx="1308900" cy="264000"/>
            </a:xfrm>
            <a:prstGeom prst="rect">
              <a:avLst/>
            </a:prstGeom>
            <a:solidFill>
              <a:schemeClr val="accent5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9"/>
            <p:cNvSpPr/>
            <p:nvPr/>
          </p:nvSpPr>
          <p:spPr>
            <a:xfrm>
              <a:off x="7835179" y="4879419"/>
              <a:ext cx="1308900" cy="264000"/>
            </a:xfrm>
            <a:prstGeom prst="rect">
              <a:avLst/>
            </a:prstGeom>
            <a:solidFill>
              <a:schemeClr val="accent6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2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0"/>
          <p:cNvSpPr txBox="1"/>
          <p:nvPr>
            <p:ph type="title"/>
          </p:nvPr>
        </p:nvSpPr>
        <p:spPr>
          <a:xfrm>
            <a:off x="3036925" y="1347837"/>
            <a:ext cx="5393700" cy="14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33" name="Google Shape;333;p20"/>
          <p:cNvSpPr txBox="1"/>
          <p:nvPr>
            <p:ph idx="1" type="subTitle"/>
          </p:nvPr>
        </p:nvSpPr>
        <p:spPr>
          <a:xfrm>
            <a:off x="4789075" y="2856588"/>
            <a:ext cx="3641700" cy="9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334" name="Google Shape;334;p20"/>
          <p:cNvGrpSpPr/>
          <p:nvPr/>
        </p:nvGrpSpPr>
        <p:grpSpPr>
          <a:xfrm flipH="1">
            <a:off x="-19400" y="0"/>
            <a:ext cx="9181985" cy="5143425"/>
            <a:chOff x="-19400" y="0"/>
            <a:chExt cx="9181985" cy="5143425"/>
          </a:xfrm>
        </p:grpSpPr>
        <p:grpSp>
          <p:nvGrpSpPr>
            <p:cNvPr id="335" name="Google Shape;335;p20"/>
            <p:cNvGrpSpPr/>
            <p:nvPr/>
          </p:nvGrpSpPr>
          <p:grpSpPr>
            <a:xfrm>
              <a:off x="-19400" y="4879425"/>
              <a:ext cx="9181985" cy="264000"/>
              <a:chOff x="-17750" y="4879419"/>
              <a:chExt cx="9161829" cy="264000"/>
            </a:xfrm>
          </p:grpSpPr>
          <p:sp>
            <p:nvSpPr>
              <p:cNvPr id="336" name="Google Shape;336;p20"/>
              <p:cNvSpPr/>
              <p:nvPr/>
            </p:nvSpPr>
            <p:spPr>
              <a:xfrm>
                <a:off x="-17750" y="4879419"/>
                <a:ext cx="1308900" cy="264000"/>
              </a:xfrm>
              <a:prstGeom prst="rect">
                <a:avLst/>
              </a:prstGeom>
              <a:solidFill>
                <a:schemeClr val="lt2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20"/>
              <p:cNvSpPr/>
              <p:nvPr/>
            </p:nvSpPr>
            <p:spPr>
              <a:xfrm>
                <a:off x="1291071" y="4879419"/>
                <a:ext cx="1308900" cy="264000"/>
              </a:xfrm>
              <a:prstGeom prst="rect">
                <a:avLst/>
              </a:prstGeom>
              <a:solidFill>
                <a:schemeClr val="accent1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20"/>
              <p:cNvSpPr/>
              <p:nvPr/>
            </p:nvSpPr>
            <p:spPr>
              <a:xfrm>
                <a:off x="2599893" y="4879419"/>
                <a:ext cx="1308900" cy="264000"/>
              </a:xfrm>
              <a:prstGeom prst="rect">
                <a:avLst/>
              </a:prstGeom>
              <a:solidFill>
                <a:schemeClr val="accent2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20"/>
              <p:cNvSpPr/>
              <p:nvPr/>
            </p:nvSpPr>
            <p:spPr>
              <a:xfrm>
                <a:off x="3908714" y="4879419"/>
                <a:ext cx="1308900" cy="264000"/>
              </a:xfrm>
              <a:prstGeom prst="rect">
                <a:avLst/>
              </a:prstGeom>
              <a:solidFill>
                <a:schemeClr val="accent3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20"/>
              <p:cNvSpPr/>
              <p:nvPr/>
            </p:nvSpPr>
            <p:spPr>
              <a:xfrm>
                <a:off x="5217536" y="4879419"/>
                <a:ext cx="1308900" cy="264000"/>
              </a:xfrm>
              <a:prstGeom prst="rect">
                <a:avLst/>
              </a:prstGeom>
              <a:solidFill>
                <a:schemeClr val="accent4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20"/>
              <p:cNvSpPr/>
              <p:nvPr/>
            </p:nvSpPr>
            <p:spPr>
              <a:xfrm>
                <a:off x="6526357" y="4879419"/>
                <a:ext cx="1308900" cy="264000"/>
              </a:xfrm>
              <a:prstGeom prst="rect">
                <a:avLst/>
              </a:prstGeom>
              <a:solidFill>
                <a:schemeClr val="accent5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20"/>
              <p:cNvSpPr/>
              <p:nvPr/>
            </p:nvSpPr>
            <p:spPr>
              <a:xfrm>
                <a:off x="7835179" y="4879419"/>
                <a:ext cx="1308900" cy="264000"/>
              </a:xfrm>
              <a:prstGeom prst="rect">
                <a:avLst/>
              </a:prstGeom>
              <a:solidFill>
                <a:schemeClr val="accent6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3" name="Google Shape;343;p20"/>
            <p:cNvGrpSpPr/>
            <p:nvPr/>
          </p:nvGrpSpPr>
          <p:grpSpPr>
            <a:xfrm flipH="1">
              <a:off x="-19400" y="0"/>
              <a:ext cx="9181985" cy="264000"/>
              <a:chOff x="-17750" y="4879419"/>
              <a:chExt cx="9161829" cy="264000"/>
            </a:xfrm>
          </p:grpSpPr>
          <p:sp>
            <p:nvSpPr>
              <p:cNvPr id="344" name="Google Shape;344;p20"/>
              <p:cNvSpPr/>
              <p:nvPr/>
            </p:nvSpPr>
            <p:spPr>
              <a:xfrm>
                <a:off x="-17750" y="4879419"/>
                <a:ext cx="1308900" cy="264000"/>
              </a:xfrm>
              <a:prstGeom prst="rect">
                <a:avLst/>
              </a:prstGeom>
              <a:solidFill>
                <a:schemeClr val="lt2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20"/>
              <p:cNvSpPr/>
              <p:nvPr/>
            </p:nvSpPr>
            <p:spPr>
              <a:xfrm>
                <a:off x="1291071" y="4879419"/>
                <a:ext cx="1308900" cy="264000"/>
              </a:xfrm>
              <a:prstGeom prst="rect">
                <a:avLst/>
              </a:prstGeom>
              <a:solidFill>
                <a:schemeClr val="accent1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20"/>
              <p:cNvSpPr/>
              <p:nvPr/>
            </p:nvSpPr>
            <p:spPr>
              <a:xfrm>
                <a:off x="2599893" y="4879419"/>
                <a:ext cx="1308900" cy="264000"/>
              </a:xfrm>
              <a:prstGeom prst="rect">
                <a:avLst/>
              </a:prstGeom>
              <a:solidFill>
                <a:schemeClr val="accent2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20"/>
              <p:cNvSpPr/>
              <p:nvPr/>
            </p:nvSpPr>
            <p:spPr>
              <a:xfrm>
                <a:off x="3908714" y="4879419"/>
                <a:ext cx="1308900" cy="264000"/>
              </a:xfrm>
              <a:prstGeom prst="rect">
                <a:avLst/>
              </a:prstGeom>
              <a:solidFill>
                <a:schemeClr val="accent3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20"/>
              <p:cNvSpPr/>
              <p:nvPr/>
            </p:nvSpPr>
            <p:spPr>
              <a:xfrm>
                <a:off x="5217536" y="4879419"/>
                <a:ext cx="1308900" cy="264000"/>
              </a:xfrm>
              <a:prstGeom prst="rect">
                <a:avLst/>
              </a:prstGeom>
              <a:solidFill>
                <a:schemeClr val="accent4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20"/>
              <p:cNvSpPr/>
              <p:nvPr/>
            </p:nvSpPr>
            <p:spPr>
              <a:xfrm>
                <a:off x="6526357" y="4879419"/>
                <a:ext cx="1308900" cy="264000"/>
              </a:xfrm>
              <a:prstGeom prst="rect">
                <a:avLst/>
              </a:prstGeom>
              <a:solidFill>
                <a:schemeClr val="accent5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20"/>
              <p:cNvSpPr/>
              <p:nvPr/>
            </p:nvSpPr>
            <p:spPr>
              <a:xfrm>
                <a:off x="7835179" y="4879419"/>
                <a:ext cx="1308900" cy="264000"/>
              </a:xfrm>
              <a:prstGeom prst="rect">
                <a:avLst/>
              </a:prstGeom>
              <a:solidFill>
                <a:schemeClr val="accent6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/>
          <p:nvPr>
            <p:ph type="title"/>
          </p:nvPr>
        </p:nvSpPr>
        <p:spPr>
          <a:xfrm>
            <a:off x="713225" y="2064938"/>
            <a:ext cx="4204500" cy="13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" name="Google Shape;30;p3"/>
          <p:cNvSpPr txBox="1"/>
          <p:nvPr>
            <p:ph idx="1" type="subTitle"/>
          </p:nvPr>
        </p:nvSpPr>
        <p:spPr>
          <a:xfrm>
            <a:off x="713225" y="3589975"/>
            <a:ext cx="31923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hasCustomPrompt="1" idx="2" type="title"/>
          </p:nvPr>
        </p:nvSpPr>
        <p:spPr>
          <a:xfrm>
            <a:off x="713225" y="711838"/>
            <a:ext cx="1540500" cy="10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900"/>
              <a:buNone/>
              <a:defRPr sz="75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rtl="0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  <p:grpSp>
        <p:nvGrpSpPr>
          <p:cNvPr id="32" name="Google Shape;32;p3"/>
          <p:cNvGrpSpPr/>
          <p:nvPr/>
        </p:nvGrpSpPr>
        <p:grpSpPr>
          <a:xfrm>
            <a:off x="-19400" y="0"/>
            <a:ext cx="9181985" cy="5143425"/>
            <a:chOff x="-19400" y="0"/>
            <a:chExt cx="9181985" cy="5143425"/>
          </a:xfrm>
        </p:grpSpPr>
        <p:grpSp>
          <p:nvGrpSpPr>
            <p:cNvPr id="33" name="Google Shape;33;p3"/>
            <p:cNvGrpSpPr/>
            <p:nvPr/>
          </p:nvGrpSpPr>
          <p:grpSpPr>
            <a:xfrm>
              <a:off x="-19400" y="4879425"/>
              <a:ext cx="9181985" cy="264000"/>
              <a:chOff x="-17750" y="4879419"/>
              <a:chExt cx="9161829" cy="264000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-17750" y="4879419"/>
                <a:ext cx="1308900" cy="264000"/>
              </a:xfrm>
              <a:prstGeom prst="rect">
                <a:avLst/>
              </a:prstGeom>
              <a:solidFill>
                <a:schemeClr val="lt2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1291071" y="4879419"/>
                <a:ext cx="1308900" cy="264000"/>
              </a:xfrm>
              <a:prstGeom prst="rect">
                <a:avLst/>
              </a:prstGeom>
              <a:solidFill>
                <a:schemeClr val="accent1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2599893" y="4879419"/>
                <a:ext cx="1308900" cy="264000"/>
              </a:xfrm>
              <a:prstGeom prst="rect">
                <a:avLst/>
              </a:prstGeom>
              <a:solidFill>
                <a:schemeClr val="accent2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3908714" y="4879419"/>
                <a:ext cx="1308900" cy="264000"/>
              </a:xfrm>
              <a:prstGeom prst="rect">
                <a:avLst/>
              </a:prstGeom>
              <a:solidFill>
                <a:schemeClr val="accent3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5217536" y="4879419"/>
                <a:ext cx="1308900" cy="264000"/>
              </a:xfrm>
              <a:prstGeom prst="rect">
                <a:avLst/>
              </a:prstGeom>
              <a:solidFill>
                <a:schemeClr val="accent4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6526357" y="4879419"/>
                <a:ext cx="1308900" cy="264000"/>
              </a:xfrm>
              <a:prstGeom prst="rect">
                <a:avLst/>
              </a:prstGeom>
              <a:solidFill>
                <a:schemeClr val="accent5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7835179" y="4879419"/>
                <a:ext cx="1308900" cy="264000"/>
              </a:xfrm>
              <a:prstGeom prst="rect">
                <a:avLst/>
              </a:prstGeom>
              <a:solidFill>
                <a:schemeClr val="accent6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" name="Google Shape;41;p3"/>
            <p:cNvGrpSpPr/>
            <p:nvPr/>
          </p:nvGrpSpPr>
          <p:grpSpPr>
            <a:xfrm flipH="1">
              <a:off x="-19400" y="0"/>
              <a:ext cx="9181985" cy="264000"/>
              <a:chOff x="-17750" y="4879419"/>
              <a:chExt cx="9161829" cy="264000"/>
            </a:xfrm>
          </p:grpSpPr>
          <p:sp>
            <p:nvSpPr>
              <p:cNvPr id="42" name="Google Shape;42;p3"/>
              <p:cNvSpPr/>
              <p:nvPr/>
            </p:nvSpPr>
            <p:spPr>
              <a:xfrm>
                <a:off x="-17750" y="4879419"/>
                <a:ext cx="1308900" cy="264000"/>
              </a:xfrm>
              <a:prstGeom prst="rect">
                <a:avLst/>
              </a:prstGeom>
              <a:solidFill>
                <a:schemeClr val="lt2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1291071" y="4879419"/>
                <a:ext cx="1308900" cy="264000"/>
              </a:xfrm>
              <a:prstGeom prst="rect">
                <a:avLst/>
              </a:prstGeom>
              <a:solidFill>
                <a:schemeClr val="accent1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2599893" y="4879419"/>
                <a:ext cx="1308900" cy="264000"/>
              </a:xfrm>
              <a:prstGeom prst="rect">
                <a:avLst/>
              </a:prstGeom>
              <a:solidFill>
                <a:schemeClr val="accent2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3908714" y="4879419"/>
                <a:ext cx="1308900" cy="264000"/>
              </a:xfrm>
              <a:prstGeom prst="rect">
                <a:avLst/>
              </a:prstGeom>
              <a:solidFill>
                <a:schemeClr val="accent3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5217536" y="4879419"/>
                <a:ext cx="1308900" cy="264000"/>
              </a:xfrm>
              <a:prstGeom prst="rect">
                <a:avLst/>
              </a:prstGeom>
              <a:solidFill>
                <a:schemeClr val="accent4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6526357" y="4879419"/>
                <a:ext cx="1308900" cy="264000"/>
              </a:xfrm>
              <a:prstGeom prst="rect">
                <a:avLst/>
              </a:prstGeom>
              <a:solidFill>
                <a:schemeClr val="accent5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7835179" y="4879419"/>
                <a:ext cx="1308900" cy="264000"/>
              </a:xfrm>
              <a:prstGeom prst="rect">
                <a:avLst/>
              </a:prstGeom>
              <a:solidFill>
                <a:schemeClr val="accent6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0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1"/>
          <p:cNvSpPr txBox="1"/>
          <p:nvPr>
            <p:ph type="title"/>
          </p:nvPr>
        </p:nvSpPr>
        <p:spPr>
          <a:xfrm>
            <a:off x="713250" y="4174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3" name="Google Shape;353;p21"/>
          <p:cNvSpPr txBox="1"/>
          <p:nvPr>
            <p:ph idx="1" type="body"/>
          </p:nvPr>
        </p:nvSpPr>
        <p:spPr>
          <a:xfrm>
            <a:off x="4081050" y="1759375"/>
            <a:ext cx="4349700" cy="20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indent="-323850" lvl="2" marL="1371600" rtl="0"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indent="-323850" lvl="3" marL="1828800" rtl="0"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1150" lvl="6" marL="3200400" rtl="0"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indent="-311150" lvl="7" marL="3657600" rtl="0"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354" name="Google Shape;354;p21"/>
          <p:cNvGrpSpPr/>
          <p:nvPr/>
        </p:nvGrpSpPr>
        <p:grpSpPr>
          <a:xfrm>
            <a:off x="-19400" y="4879425"/>
            <a:ext cx="9181985" cy="264000"/>
            <a:chOff x="-17750" y="4879419"/>
            <a:chExt cx="9161829" cy="264000"/>
          </a:xfrm>
        </p:grpSpPr>
        <p:sp>
          <p:nvSpPr>
            <p:cNvPr id="355" name="Google Shape;355;p21"/>
            <p:cNvSpPr/>
            <p:nvPr/>
          </p:nvSpPr>
          <p:spPr>
            <a:xfrm>
              <a:off x="-17750" y="4879419"/>
              <a:ext cx="1308900" cy="2640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1"/>
            <p:cNvSpPr/>
            <p:nvPr/>
          </p:nvSpPr>
          <p:spPr>
            <a:xfrm>
              <a:off x="1291071" y="4879419"/>
              <a:ext cx="1308900" cy="2640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1"/>
            <p:cNvSpPr/>
            <p:nvPr/>
          </p:nvSpPr>
          <p:spPr>
            <a:xfrm>
              <a:off x="2599893" y="4879419"/>
              <a:ext cx="1308900" cy="264000"/>
            </a:xfrm>
            <a:prstGeom prst="rect">
              <a:avLst/>
            </a:prstGeom>
            <a:solidFill>
              <a:schemeClr val="accen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1"/>
            <p:cNvSpPr/>
            <p:nvPr/>
          </p:nvSpPr>
          <p:spPr>
            <a:xfrm>
              <a:off x="3908714" y="4879419"/>
              <a:ext cx="1308900" cy="264000"/>
            </a:xfrm>
            <a:prstGeom prst="rect">
              <a:avLst/>
            </a:prstGeom>
            <a:solidFill>
              <a:schemeClr val="accent3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1"/>
            <p:cNvSpPr/>
            <p:nvPr/>
          </p:nvSpPr>
          <p:spPr>
            <a:xfrm>
              <a:off x="5217536" y="4879419"/>
              <a:ext cx="1308900" cy="2640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1"/>
            <p:cNvSpPr/>
            <p:nvPr/>
          </p:nvSpPr>
          <p:spPr>
            <a:xfrm>
              <a:off x="6526357" y="4879419"/>
              <a:ext cx="1308900" cy="264000"/>
            </a:xfrm>
            <a:prstGeom prst="rect">
              <a:avLst/>
            </a:prstGeom>
            <a:solidFill>
              <a:schemeClr val="accent5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1"/>
            <p:cNvSpPr/>
            <p:nvPr/>
          </p:nvSpPr>
          <p:spPr>
            <a:xfrm>
              <a:off x="7835179" y="4879419"/>
              <a:ext cx="1308900" cy="264000"/>
            </a:xfrm>
            <a:prstGeom prst="rect">
              <a:avLst/>
            </a:prstGeom>
            <a:solidFill>
              <a:schemeClr val="accent6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5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2"/>
          <p:cNvSpPr txBox="1"/>
          <p:nvPr>
            <p:ph type="title"/>
          </p:nvPr>
        </p:nvSpPr>
        <p:spPr>
          <a:xfrm>
            <a:off x="713250" y="1461200"/>
            <a:ext cx="3858600" cy="11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4" name="Google Shape;364;p22"/>
          <p:cNvSpPr txBox="1"/>
          <p:nvPr>
            <p:ph idx="1" type="subTitle"/>
          </p:nvPr>
        </p:nvSpPr>
        <p:spPr>
          <a:xfrm>
            <a:off x="713325" y="2865975"/>
            <a:ext cx="3449100" cy="8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65" name="Google Shape;365;p22"/>
          <p:cNvGrpSpPr/>
          <p:nvPr/>
        </p:nvGrpSpPr>
        <p:grpSpPr>
          <a:xfrm>
            <a:off x="-19400" y="0"/>
            <a:ext cx="9181985" cy="5143425"/>
            <a:chOff x="-19400" y="0"/>
            <a:chExt cx="9181985" cy="5143425"/>
          </a:xfrm>
        </p:grpSpPr>
        <p:grpSp>
          <p:nvGrpSpPr>
            <p:cNvPr id="366" name="Google Shape;366;p22"/>
            <p:cNvGrpSpPr/>
            <p:nvPr/>
          </p:nvGrpSpPr>
          <p:grpSpPr>
            <a:xfrm>
              <a:off x="-19400" y="4879425"/>
              <a:ext cx="9181985" cy="264000"/>
              <a:chOff x="-17750" y="4879419"/>
              <a:chExt cx="9161829" cy="264000"/>
            </a:xfrm>
          </p:grpSpPr>
          <p:sp>
            <p:nvSpPr>
              <p:cNvPr id="367" name="Google Shape;367;p22"/>
              <p:cNvSpPr/>
              <p:nvPr/>
            </p:nvSpPr>
            <p:spPr>
              <a:xfrm>
                <a:off x="-17750" y="4879419"/>
                <a:ext cx="1308900" cy="264000"/>
              </a:xfrm>
              <a:prstGeom prst="rect">
                <a:avLst/>
              </a:prstGeom>
              <a:solidFill>
                <a:schemeClr val="lt2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22"/>
              <p:cNvSpPr/>
              <p:nvPr/>
            </p:nvSpPr>
            <p:spPr>
              <a:xfrm>
                <a:off x="1291071" y="4879419"/>
                <a:ext cx="1308900" cy="264000"/>
              </a:xfrm>
              <a:prstGeom prst="rect">
                <a:avLst/>
              </a:prstGeom>
              <a:solidFill>
                <a:schemeClr val="accent1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22"/>
              <p:cNvSpPr/>
              <p:nvPr/>
            </p:nvSpPr>
            <p:spPr>
              <a:xfrm>
                <a:off x="2599893" y="4879419"/>
                <a:ext cx="1308900" cy="264000"/>
              </a:xfrm>
              <a:prstGeom prst="rect">
                <a:avLst/>
              </a:prstGeom>
              <a:solidFill>
                <a:schemeClr val="accent2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22"/>
              <p:cNvSpPr/>
              <p:nvPr/>
            </p:nvSpPr>
            <p:spPr>
              <a:xfrm>
                <a:off x="3908714" y="4879419"/>
                <a:ext cx="1308900" cy="264000"/>
              </a:xfrm>
              <a:prstGeom prst="rect">
                <a:avLst/>
              </a:prstGeom>
              <a:solidFill>
                <a:schemeClr val="accent3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22"/>
              <p:cNvSpPr/>
              <p:nvPr/>
            </p:nvSpPr>
            <p:spPr>
              <a:xfrm>
                <a:off x="5217536" y="4879419"/>
                <a:ext cx="1308900" cy="264000"/>
              </a:xfrm>
              <a:prstGeom prst="rect">
                <a:avLst/>
              </a:prstGeom>
              <a:solidFill>
                <a:schemeClr val="accent4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22"/>
              <p:cNvSpPr/>
              <p:nvPr/>
            </p:nvSpPr>
            <p:spPr>
              <a:xfrm>
                <a:off x="6526357" y="4879419"/>
                <a:ext cx="1308900" cy="264000"/>
              </a:xfrm>
              <a:prstGeom prst="rect">
                <a:avLst/>
              </a:prstGeom>
              <a:solidFill>
                <a:schemeClr val="accent5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22"/>
              <p:cNvSpPr/>
              <p:nvPr/>
            </p:nvSpPr>
            <p:spPr>
              <a:xfrm>
                <a:off x="7835179" y="4879419"/>
                <a:ext cx="1308900" cy="264000"/>
              </a:xfrm>
              <a:prstGeom prst="rect">
                <a:avLst/>
              </a:prstGeom>
              <a:solidFill>
                <a:schemeClr val="accent6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4" name="Google Shape;374;p22"/>
            <p:cNvGrpSpPr/>
            <p:nvPr/>
          </p:nvGrpSpPr>
          <p:grpSpPr>
            <a:xfrm flipH="1">
              <a:off x="-19400" y="0"/>
              <a:ext cx="9181985" cy="264000"/>
              <a:chOff x="-17750" y="4879419"/>
              <a:chExt cx="9161829" cy="264000"/>
            </a:xfrm>
          </p:grpSpPr>
          <p:sp>
            <p:nvSpPr>
              <p:cNvPr id="375" name="Google Shape;375;p22"/>
              <p:cNvSpPr/>
              <p:nvPr/>
            </p:nvSpPr>
            <p:spPr>
              <a:xfrm>
                <a:off x="-17750" y="4879419"/>
                <a:ext cx="1308900" cy="264000"/>
              </a:xfrm>
              <a:prstGeom prst="rect">
                <a:avLst/>
              </a:prstGeom>
              <a:solidFill>
                <a:schemeClr val="lt2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22"/>
              <p:cNvSpPr/>
              <p:nvPr/>
            </p:nvSpPr>
            <p:spPr>
              <a:xfrm>
                <a:off x="1291071" y="4879419"/>
                <a:ext cx="1308900" cy="264000"/>
              </a:xfrm>
              <a:prstGeom prst="rect">
                <a:avLst/>
              </a:prstGeom>
              <a:solidFill>
                <a:schemeClr val="accent1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22"/>
              <p:cNvSpPr/>
              <p:nvPr/>
            </p:nvSpPr>
            <p:spPr>
              <a:xfrm>
                <a:off x="2599893" y="4879419"/>
                <a:ext cx="1308900" cy="264000"/>
              </a:xfrm>
              <a:prstGeom prst="rect">
                <a:avLst/>
              </a:prstGeom>
              <a:solidFill>
                <a:schemeClr val="accent2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22"/>
              <p:cNvSpPr/>
              <p:nvPr/>
            </p:nvSpPr>
            <p:spPr>
              <a:xfrm>
                <a:off x="3908714" y="4879419"/>
                <a:ext cx="1308900" cy="264000"/>
              </a:xfrm>
              <a:prstGeom prst="rect">
                <a:avLst/>
              </a:prstGeom>
              <a:solidFill>
                <a:schemeClr val="accent3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22"/>
              <p:cNvSpPr/>
              <p:nvPr/>
            </p:nvSpPr>
            <p:spPr>
              <a:xfrm>
                <a:off x="5217536" y="4879419"/>
                <a:ext cx="1308900" cy="264000"/>
              </a:xfrm>
              <a:prstGeom prst="rect">
                <a:avLst/>
              </a:prstGeom>
              <a:solidFill>
                <a:schemeClr val="accent4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22"/>
              <p:cNvSpPr/>
              <p:nvPr/>
            </p:nvSpPr>
            <p:spPr>
              <a:xfrm>
                <a:off x="6526357" y="4879419"/>
                <a:ext cx="1308900" cy="264000"/>
              </a:xfrm>
              <a:prstGeom prst="rect">
                <a:avLst/>
              </a:prstGeom>
              <a:solidFill>
                <a:schemeClr val="accent5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22"/>
              <p:cNvSpPr/>
              <p:nvPr/>
            </p:nvSpPr>
            <p:spPr>
              <a:xfrm>
                <a:off x="7835179" y="4879419"/>
                <a:ext cx="1308900" cy="264000"/>
              </a:xfrm>
              <a:prstGeom prst="rect">
                <a:avLst/>
              </a:prstGeom>
              <a:solidFill>
                <a:schemeClr val="accent6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7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3"/>
          <p:cNvSpPr txBox="1"/>
          <p:nvPr>
            <p:ph idx="1" type="body"/>
          </p:nvPr>
        </p:nvSpPr>
        <p:spPr>
          <a:xfrm>
            <a:off x="699000" y="1152450"/>
            <a:ext cx="7746000" cy="18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84" name="Google Shape;384;p23"/>
          <p:cNvSpPr txBox="1"/>
          <p:nvPr>
            <p:ph type="title"/>
          </p:nvPr>
        </p:nvSpPr>
        <p:spPr>
          <a:xfrm>
            <a:off x="713250" y="4174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385" name="Google Shape;385;p23"/>
          <p:cNvGrpSpPr/>
          <p:nvPr/>
        </p:nvGrpSpPr>
        <p:grpSpPr>
          <a:xfrm flipH="1">
            <a:off x="-19400" y="4879425"/>
            <a:ext cx="9181985" cy="264000"/>
            <a:chOff x="-17750" y="4879419"/>
            <a:chExt cx="9161829" cy="264000"/>
          </a:xfrm>
        </p:grpSpPr>
        <p:sp>
          <p:nvSpPr>
            <p:cNvPr id="386" name="Google Shape;386;p23"/>
            <p:cNvSpPr/>
            <p:nvPr/>
          </p:nvSpPr>
          <p:spPr>
            <a:xfrm>
              <a:off x="-17750" y="4879419"/>
              <a:ext cx="1308900" cy="2640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3"/>
            <p:cNvSpPr/>
            <p:nvPr/>
          </p:nvSpPr>
          <p:spPr>
            <a:xfrm>
              <a:off x="1291071" y="4879419"/>
              <a:ext cx="1308900" cy="2640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3"/>
            <p:cNvSpPr/>
            <p:nvPr/>
          </p:nvSpPr>
          <p:spPr>
            <a:xfrm>
              <a:off x="2599893" y="4879419"/>
              <a:ext cx="1308900" cy="264000"/>
            </a:xfrm>
            <a:prstGeom prst="rect">
              <a:avLst/>
            </a:prstGeom>
            <a:solidFill>
              <a:schemeClr val="accen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3"/>
            <p:cNvSpPr/>
            <p:nvPr/>
          </p:nvSpPr>
          <p:spPr>
            <a:xfrm>
              <a:off x="3908714" y="4879419"/>
              <a:ext cx="1308900" cy="264000"/>
            </a:xfrm>
            <a:prstGeom prst="rect">
              <a:avLst/>
            </a:prstGeom>
            <a:solidFill>
              <a:schemeClr val="accent3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3"/>
            <p:cNvSpPr/>
            <p:nvPr/>
          </p:nvSpPr>
          <p:spPr>
            <a:xfrm>
              <a:off x="5217536" y="4879419"/>
              <a:ext cx="1308900" cy="2640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3"/>
            <p:cNvSpPr/>
            <p:nvPr/>
          </p:nvSpPr>
          <p:spPr>
            <a:xfrm>
              <a:off x="6526357" y="4879419"/>
              <a:ext cx="1308900" cy="264000"/>
            </a:xfrm>
            <a:prstGeom prst="rect">
              <a:avLst/>
            </a:prstGeom>
            <a:solidFill>
              <a:schemeClr val="accent5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3"/>
            <p:cNvSpPr/>
            <p:nvPr/>
          </p:nvSpPr>
          <p:spPr>
            <a:xfrm>
              <a:off x="7835179" y="4879419"/>
              <a:ext cx="1308900" cy="264000"/>
            </a:xfrm>
            <a:prstGeom prst="rect">
              <a:avLst/>
            </a:prstGeom>
            <a:solidFill>
              <a:schemeClr val="accent6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4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4"/>
          <p:cNvSpPr txBox="1"/>
          <p:nvPr>
            <p:ph type="title"/>
          </p:nvPr>
        </p:nvSpPr>
        <p:spPr>
          <a:xfrm>
            <a:off x="1208850" y="417400"/>
            <a:ext cx="6726300" cy="11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395" name="Google Shape;395;p24"/>
          <p:cNvGrpSpPr/>
          <p:nvPr/>
        </p:nvGrpSpPr>
        <p:grpSpPr>
          <a:xfrm>
            <a:off x="-19400" y="4879425"/>
            <a:ext cx="9181985" cy="264000"/>
            <a:chOff x="-17750" y="4879419"/>
            <a:chExt cx="9161829" cy="264000"/>
          </a:xfrm>
        </p:grpSpPr>
        <p:sp>
          <p:nvSpPr>
            <p:cNvPr id="396" name="Google Shape;396;p24"/>
            <p:cNvSpPr/>
            <p:nvPr/>
          </p:nvSpPr>
          <p:spPr>
            <a:xfrm>
              <a:off x="-17750" y="4879419"/>
              <a:ext cx="1308900" cy="2640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4"/>
            <p:cNvSpPr/>
            <p:nvPr/>
          </p:nvSpPr>
          <p:spPr>
            <a:xfrm>
              <a:off x="1291071" y="4879419"/>
              <a:ext cx="1308900" cy="2640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4"/>
            <p:cNvSpPr/>
            <p:nvPr/>
          </p:nvSpPr>
          <p:spPr>
            <a:xfrm>
              <a:off x="2599893" y="4879419"/>
              <a:ext cx="1308900" cy="264000"/>
            </a:xfrm>
            <a:prstGeom prst="rect">
              <a:avLst/>
            </a:prstGeom>
            <a:solidFill>
              <a:schemeClr val="accen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4"/>
            <p:cNvSpPr/>
            <p:nvPr/>
          </p:nvSpPr>
          <p:spPr>
            <a:xfrm>
              <a:off x="3908714" y="4879419"/>
              <a:ext cx="1308900" cy="264000"/>
            </a:xfrm>
            <a:prstGeom prst="rect">
              <a:avLst/>
            </a:prstGeom>
            <a:solidFill>
              <a:schemeClr val="accent3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4"/>
            <p:cNvSpPr/>
            <p:nvPr/>
          </p:nvSpPr>
          <p:spPr>
            <a:xfrm>
              <a:off x="5217536" y="4879419"/>
              <a:ext cx="1308900" cy="2640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4"/>
            <p:cNvSpPr/>
            <p:nvPr/>
          </p:nvSpPr>
          <p:spPr>
            <a:xfrm>
              <a:off x="6526357" y="4879419"/>
              <a:ext cx="1308900" cy="264000"/>
            </a:xfrm>
            <a:prstGeom prst="rect">
              <a:avLst/>
            </a:prstGeom>
            <a:solidFill>
              <a:schemeClr val="accent5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4"/>
            <p:cNvSpPr/>
            <p:nvPr/>
          </p:nvSpPr>
          <p:spPr>
            <a:xfrm>
              <a:off x="7835179" y="4879419"/>
              <a:ext cx="1308900" cy="264000"/>
            </a:xfrm>
            <a:prstGeom prst="rect">
              <a:avLst/>
            </a:prstGeom>
            <a:solidFill>
              <a:schemeClr val="accent6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20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Google Shape;404;p25"/>
          <p:cNvGrpSpPr/>
          <p:nvPr/>
        </p:nvGrpSpPr>
        <p:grpSpPr>
          <a:xfrm flipH="1">
            <a:off x="-19400" y="4879425"/>
            <a:ext cx="9181985" cy="264000"/>
            <a:chOff x="-17750" y="4879419"/>
            <a:chExt cx="9161829" cy="264000"/>
          </a:xfrm>
        </p:grpSpPr>
        <p:sp>
          <p:nvSpPr>
            <p:cNvPr id="405" name="Google Shape;405;p25"/>
            <p:cNvSpPr/>
            <p:nvPr/>
          </p:nvSpPr>
          <p:spPr>
            <a:xfrm>
              <a:off x="-17750" y="4879419"/>
              <a:ext cx="1308900" cy="2640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5"/>
            <p:cNvSpPr/>
            <p:nvPr/>
          </p:nvSpPr>
          <p:spPr>
            <a:xfrm>
              <a:off x="1291071" y="4879419"/>
              <a:ext cx="1308900" cy="2640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5"/>
            <p:cNvSpPr/>
            <p:nvPr/>
          </p:nvSpPr>
          <p:spPr>
            <a:xfrm>
              <a:off x="2599893" y="4879419"/>
              <a:ext cx="1308900" cy="264000"/>
            </a:xfrm>
            <a:prstGeom prst="rect">
              <a:avLst/>
            </a:prstGeom>
            <a:solidFill>
              <a:schemeClr val="accen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5"/>
            <p:cNvSpPr/>
            <p:nvPr/>
          </p:nvSpPr>
          <p:spPr>
            <a:xfrm>
              <a:off x="3908714" y="4879419"/>
              <a:ext cx="1308900" cy="264000"/>
            </a:xfrm>
            <a:prstGeom prst="rect">
              <a:avLst/>
            </a:prstGeom>
            <a:solidFill>
              <a:schemeClr val="accent3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5"/>
            <p:cNvSpPr/>
            <p:nvPr/>
          </p:nvSpPr>
          <p:spPr>
            <a:xfrm>
              <a:off x="5217536" y="4879419"/>
              <a:ext cx="1308900" cy="2640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5"/>
            <p:cNvSpPr/>
            <p:nvPr/>
          </p:nvSpPr>
          <p:spPr>
            <a:xfrm>
              <a:off x="6526357" y="4879419"/>
              <a:ext cx="1308900" cy="264000"/>
            </a:xfrm>
            <a:prstGeom prst="rect">
              <a:avLst/>
            </a:prstGeom>
            <a:solidFill>
              <a:schemeClr val="accent5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5"/>
            <p:cNvSpPr/>
            <p:nvPr/>
          </p:nvSpPr>
          <p:spPr>
            <a:xfrm>
              <a:off x="7835179" y="4879419"/>
              <a:ext cx="1308900" cy="264000"/>
            </a:xfrm>
            <a:prstGeom prst="rect">
              <a:avLst/>
            </a:prstGeom>
            <a:solidFill>
              <a:schemeClr val="accent6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2" name="Google Shape;412;p25"/>
          <p:cNvSpPr txBox="1"/>
          <p:nvPr>
            <p:ph type="title"/>
          </p:nvPr>
        </p:nvSpPr>
        <p:spPr>
          <a:xfrm>
            <a:off x="713250" y="4174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21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26"/>
          <p:cNvGrpSpPr/>
          <p:nvPr/>
        </p:nvGrpSpPr>
        <p:grpSpPr>
          <a:xfrm flipH="1">
            <a:off x="-19400" y="4879425"/>
            <a:ext cx="9181985" cy="264000"/>
            <a:chOff x="-17750" y="4879419"/>
            <a:chExt cx="9161829" cy="264000"/>
          </a:xfrm>
        </p:grpSpPr>
        <p:sp>
          <p:nvSpPr>
            <p:cNvPr id="415" name="Google Shape;415;p26"/>
            <p:cNvSpPr/>
            <p:nvPr/>
          </p:nvSpPr>
          <p:spPr>
            <a:xfrm>
              <a:off x="-17750" y="4879419"/>
              <a:ext cx="1308900" cy="2640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6"/>
            <p:cNvSpPr/>
            <p:nvPr/>
          </p:nvSpPr>
          <p:spPr>
            <a:xfrm>
              <a:off x="1291071" y="4879419"/>
              <a:ext cx="1308900" cy="2640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6"/>
            <p:cNvSpPr/>
            <p:nvPr/>
          </p:nvSpPr>
          <p:spPr>
            <a:xfrm>
              <a:off x="2599893" y="4879419"/>
              <a:ext cx="1308900" cy="264000"/>
            </a:xfrm>
            <a:prstGeom prst="rect">
              <a:avLst/>
            </a:prstGeom>
            <a:solidFill>
              <a:schemeClr val="accen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6"/>
            <p:cNvSpPr/>
            <p:nvPr/>
          </p:nvSpPr>
          <p:spPr>
            <a:xfrm>
              <a:off x="3908714" y="4879419"/>
              <a:ext cx="1308900" cy="264000"/>
            </a:xfrm>
            <a:prstGeom prst="rect">
              <a:avLst/>
            </a:prstGeom>
            <a:solidFill>
              <a:schemeClr val="accent3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6"/>
            <p:cNvSpPr/>
            <p:nvPr/>
          </p:nvSpPr>
          <p:spPr>
            <a:xfrm>
              <a:off x="5217536" y="4879419"/>
              <a:ext cx="1308900" cy="2640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6"/>
            <p:cNvSpPr/>
            <p:nvPr/>
          </p:nvSpPr>
          <p:spPr>
            <a:xfrm>
              <a:off x="6526357" y="4879419"/>
              <a:ext cx="1308900" cy="264000"/>
            </a:xfrm>
            <a:prstGeom prst="rect">
              <a:avLst/>
            </a:prstGeom>
            <a:solidFill>
              <a:schemeClr val="accent5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6"/>
            <p:cNvSpPr/>
            <p:nvPr/>
          </p:nvSpPr>
          <p:spPr>
            <a:xfrm>
              <a:off x="7835179" y="4879419"/>
              <a:ext cx="1308900" cy="264000"/>
            </a:xfrm>
            <a:prstGeom prst="rect">
              <a:avLst/>
            </a:prstGeom>
            <a:solidFill>
              <a:schemeClr val="accent6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2" name="Google Shape;422;p26"/>
          <p:cNvSpPr txBox="1"/>
          <p:nvPr>
            <p:ph type="title"/>
          </p:nvPr>
        </p:nvSpPr>
        <p:spPr>
          <a:xfrm>
            <a:off x="713225" y="417400"/>
            <a:ext cx="7717500" cy="11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22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" name="Google Shape;424;p27"/>
          <p:cNvGrpSpPr/>
          <p:nvPr/>
        </p:nvGrpSpPr>
        <p:grpSpPr>
          <a:xfrm flipH="1">
            <a:off x="-19400" y="4879425"/>
            <a:ext cx="9181985" cy="264000"/>
            <a:chOff x="-17750" y="4879419"/>
            <a:chExt cx="9161829" cy="264000"/>
          </a:xfrm>
        </p:grpSpPr>
        <p:sp>
          <p:nvSpPr>
            <p:cNvPr id="425" name="Google Shape;425;p27"/>
            <p:cNvSpPr/>
            <p:nvPr/>
          </p:nvSpPr>
          <p:spPr>
            <a:xfrm>
              <a:off x="-17750" y="4879419"/>
              <a:ext cx="1308900" cy="2640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7"/>
            <p:cNvSpPr/>
            <p:nvPr/>
          </p:nvSpPr>
          <p:spPr>
            <a:xfrm>
              <a:off x="1291071" y="4879419"/>
              <a:ext cx="1308900" cy="2640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7"/>
            <p:cNvSpPr/>
            <p:nvPr/>
          </p:nvSpPr>
          <p:spPr>
            <a:xfrm>
              <a:off x="2599893" y="4879419"/>
              <a:ext cx="1308900" cy="264000"/>
            </a:xfrm>
            <a:prstGeom prst="rect">
              <a:avLst/>
            </a:prstGeom>
            <a:solidFill>
              <a:schemeClr val="accen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7"/>
            <p:cNvSpPr/>
            <p:nvPr/>
          </p:nvSpPr>
          <p:spPr>
            <a:xfrm>
              <a:off x="3908714" y="4879419"/>
              <a:ext cx="1308900" cy="264000"/>
            </a:xfrm>
            <a:prstGeom prst="rect">
              <a:avLst/>
            </a:prstGeom>
            <a:solidFill>
              <a:schemeClr val="accent3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7"/>
            <p:cNvSpPr/>
            <p:nvPr/>
          </p:nvSpPr>
          <p:spPr>
            <a:xfrm>
              <a:off x="5217536" y="4879419"/>
              <a:ext cx="1308900" cy="2640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7"/>
            <p:cNvSpPr/>
            <p:nvPr/>
          </p:nvSpPr>
          <p:spPr>
            <a:xfrm>
              <a:off x="6526357" y="4879419"/>
              <a:ext cx="1308900" cy="264000"/>
            </a:xfrm>
            <a:prstGeom prst="rect">
              <a:avLst/>
            </a:prstGeom>
            <a:solidFill>
              <a:schemeClr val="accent5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7"/>
            <p:cNvSpPr/>
            <p:nvPr/>
          </p:nvSpPr>
          <p:spPr>
            <a:xfrm>
              <a:off x="7835179" y="4879419"/>
              <a:ext cx="1308900" cy="264000"/>
            </a:xfrm>
            <a:prstGeom prst="rect">
              <a:avLst/>
            </a:prstGeom>
            <a:solidFill>
              <a:schemeClr val="accent6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2" name="Google Shape;432;p27"/>
          <p:cNvSpPr txBox="1"/>
          <p:nvPr>
            <p:ph type="title"/>
          </p:nvPr>
        </p:nvSpPr>
        <p:spPr>
          <a:xfrm>
            <a:off x="1355700" y="417400"/>
            <a:ext cx="6432600" cy="11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6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8"/>
          <p:cNvSpPr txBox="1"/>
          <p:nvPr>
            <p:ph type="title"/>
          </p:nvPr>
        </p:nvSpPr>
        <p:spPr>
          <a:xfrm>
            <a:off x="713250" y="4174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35" name="Google Shape;435;p28"/>
          <p:cNvSpPr txBox="1"/>
          <p:nvPr>
            <p:ph idx="2" type="title"/>
          </p:nvPr>
        </p:nvSpPr>
        <p:spPr>
          <a:xfrm>
            <a:off x="1153063" y="3402175"/>
            <a:ext cx="2162100" cy="4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1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6" name="Google Shape;436;p28"/>
          <p:cNvSpPr txBox="1"/>
          <p:nvPr>
            <p:ph idx="1" type="subTitle"/>
          </p:nvPr>
        </p:nvSpPr>
        <p:spPr>
          <a:xfrm>
            <a:off x="1153111" y="3790650"/>
            <a:ext cx="21621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7" name="Google Shape;437;p28"/>
          <p:cNvSpPr txBox="1"/>
          <p:nvPr>
            <p:ph idx="3" type="title"/>
          </p:nvPr>
        </p:nvSpPr>
        <p:spPr>
          <a:xfrm>
            <a:off x="5828837" y="3402175"/>
            <a:ext cx="2162100" cy="4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1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8" name="Google Shape;438;p28"/>
          <p:cNvSpPr txBox="1"/>
          <p:nvPr>
            <p:ph idx="4" type="subTitle"/>
          </p:nvPr>
        </p:nvSpPr>
        <p:spPr>
          <a:xfrm>
            <a:off x="5828838" y="3790650"/>
            <a:ext cx="21621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39" name="Google Shape;439;p28"/>
          <p:cNvGrpSpPr/>
          <p:nvPr/>
        </p:nvGrpSpPr>
        <p:grpSpPr>
          <a:xfrm flipH="1">
            <a:off x="-19400" y="4879425"/>
            <a:ext cx="9181985" cy="264000"/>
            <a:chOff x="-17750" y="4879419"/>
            <a:chExt cx="9161829" cy="264000"/>
          </a:xfrm>
        </p:grpSpPr>
        <p:sp>
          <p:nvSpPr>
            <p:cNvPr id="440" name="Google Shape;440;p28"/>
            <p:cNvSpPr/>
            <p:nvPr/>
          </p:nvSpPr>
          <p:spPr>
            <a:xfrm>
              <a:off x="-17750" y="4879419"/>
              <a:ext cx="1308900" cy="2640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8"/>
            <p:cNvSpPr/>
            <p:nvPr/>
          </p:nvSpPr>
          <p:spPr>
            <a:xfrm>
              <a:off x="1291071" y="4879419"/>
              <a:ext cx="1308900" cy="2640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8"/>
            <p:cNvSpPr/>
            <p:nvPr/>
          </p:nvSpPr>
          <p:spPr>
            <a:xfrm>
              <a:off x="2599893" y="4879419"/>
              <a:ext cx="1308900" cy="264000"/>
            </a:xfrm>
            <a:prstGeom prst="rect">
              <a:avLst/>
            </a:prstGeom>
            <a:solidFill>
              <a:schemeClr val="accen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8"/>
            <p:cNvSpPr/>
            <p:nvPr/>
          </p:nvSpPr>
          <p:spPr>
            <a:xfrm>
              <a:off x="3908714" y="4879419"/>
              <a:ext cx="1308900" cy="264000"/>
            </a:xfrm>
            <a:prstGeom prst="rect">
              <a:avLst/>
            </a:prstGeom>
            <a:solidFill>
              <a:schemeClr val="accent3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5217536" y="4879419"/>
              <a:ext cx="1308900" cy="2640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6526357" y="4879419"/>
              <a:ext cx="1308900" cy="264000"/>
            </a:xfrm>
            <a:prstGeom prst="rect">
              <a:avLst/>
            </a:prstGeom>
            <a:solidFill>
              <a:schemeClr val="accent5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7835179" y="4879419"/>
              <a:ext cx="1308900" cy="264000"/>
            </a:xfrm>
            <a:prstGeom prst="rect">
              <a:avLst/>
            </a:prstGeom>
            <a:solidFill>
              <a:schemeClr val="accent6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5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9"/>
          <p:cNvSpPr txBox="1"/>
          <p:nvPr>
            <p:ph type="title"/>
          </p:nvPr>
        </p:nvSpPr>
        <p:spPr>
          <a:xfrm>
            <a:off x="713250" y="4174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9" name="Google Shape;449;p29"/>
          <p:cNvSpPr txBox="1"/>
          <p:nvPr>
            <p:ph idx="1" type="subTitle"/>
          </p:nvPr>
        </p:nvSpPr>
        <p:spPr>
          <a:xfrm flipH="1">
            <a:off x="3684971" y="1321875"/>
            <a:ext cx="4280100" cy="343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1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0" name="Google Shape;450;p29"/>
          <p:cNvSpPr txBox="1"/>
          <p:nvPr>
            <p:ph idx="2" type="subTitle"/>
          </p:nvPr>
        </p:nvSpPr>
        <p:spPr>
          <a:xfrm flipH="1">
            <a:off x="3689775" y="2347342"/>
            <a:ext cx="4280100" cy="343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1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1" name="Google Shape;451;p29"/>
          <p:cNvSpPr txBox="1"/>
          <p:nvPr>
            <p:ph idx="3" type="subTitle"/>
          </p:nvPr>
        </p:nvSpPr>
        <p:spPr>
          <a:xfrm flipH="1">
            <a:off x="3684971" y="3372812"/>
            <a:ext cx="4280100" cy="343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b="1" sz="21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2" name="Google Shape;452;p29"/>
          <p:cNvSpPr txBox="1"/>
          <p:nvPr>
            <p:ph idx="4" type="subTitle"/>
          </p:nvPr>
        </p:nvSpPr>
        <p:spPr>
          <a:xfrm flipH="1">
            <a:off x="3690080" y="1682228"/>
            <a:ext cx="4275000" cy="52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3" name="Google Shape;453;p29"/>
          <p:cNvSpPr txBox="1"/>
          <p:nvPr>
            <p:ph idx="5" type="subTitle"/>
          </p:nvPr>
        </p:nvSpPr>
        <p:spPr>
          <a:xfrm flipH="1">
            <a:off x="3694875" y="2707673"/>
            <a:ext cx="4275000" cy="52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4" name="Google Shape;454;p29"/>
          <p:cNvSpPr txBox="1"/>
          <p:nvPr>
            <p:ph idx="6" type="subTitle"/>
          </p:nvPr>
        </p:nvSpPr>
        <p:spPr>
          <a:xfrm flipH="1">
            <a:off x="3690080" y="3733150"/>
            <a:ext cx="4275000" cy="52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55" name="Google Shape;455;p29"/>
          <p:cNvGrpSpPr/>
          <p:nvPr/>
        </p:nvGrpSpPr>
        <p:grpSpPr>
          <a:xfrm flipH="1">
            <a:off x="-19400" y="4879425"/>
            <a:ext cx="9181985" cy="264000"/>
            <a:chOff x="-17750" y="4879419"/>
            <a:chExt cx="9161829" cy="264000"/>
          </a:xfrm>
        </p:grpSpPr>
        <p:sp>
          <p:nvSpPr>
            <p:cNvPr id="456" name="Google Shape;456;p29"/>
            <p:cNvSpPr/>
            <p:nvPr/>
          </p:nvSpPr>
          <p:spPr>
            <a:xfrm>
              <a:off x="-17750" y="4879419"/>
              <a:ext cx="1308900" cy="2640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1291071" y="4879419"/>
              <a:ext cx="1308900" cy="2640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2599893" y="4879419"/>
              <a:ext cx="1308900" cy="264000"/>
            </a:xfrm>
            <a:prstGeom prst="rect">
              <a:avLst/>
            </a:prstGeom>
            <a:solidFill>
              <a:schemeClr val="accen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3908714" y="4879419"/>
              <a:ext cx="1308900" cy="264000"/>
            </a:xfrm>
            <a:prstGeom prst="rect">
              <a:avLst/>
            </a:prstGeom>
            <a:solidFill>
              <a:schemeClr val="accent3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5217536" y="4879419"/>
              <a:ext cx="1308900" cy="2640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6526357" y="4879419"/>
              <a:ext cx="1308900" cy="264000"/>
            </a:xfrm>
            <a:prstGeom prst="rect">
              <a:avLst/>
            </a:prstGeom>
            <a:solidFill>
              <a:schemeClr val="accent5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7835179" y="4879419"/>
              <a:ext cx="1308900" cy="264000"/>
            </a:xfrm>
            <a:prstGeom prst="rect">
              <a:avLst/>
            </a:prstGeom>
            <a:solidFill>
              <a:schemeClr val="accent6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"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0"/>
          <p:cNvSpPr txBox="1"/>
          <p:nvPr>
            <p:ph type="title"/>
          </p:nvPr>
        </p:nvSpPr>
        <p:spPr>
          <a:xfrm>
            <a:off x="713250" y="4174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65" name="Google Shape;465;p30"/>
          <p:cNvSpPr txBox="1"/>
          <p:nvPr>
            <p:ph idx="2" type="title"/>
          </p:nvPr>
        </p:nvSpPr>
        <p:spPr>
          <a:xfrm>
            <a:off x="713289" y="1338025"/>
            <a:ext cx="1894200" cy="7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1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66" name="Google Shape;466;p30"/>
          <p:cNvSpPr txBox="1"/>
          <p:nvPr>
            <p:ph idx="1" type="subTitle"/>
          </p:nvPr>
        </p:nvSpPr>
        <p:spPr>
          <a:xfrm>
            <a:off x="713330" y="2079600"/>
            <a:ext cx="1894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7" name="Google Shape;467;p30"/>
          <p:cNvSpPr txBox="1"/>
          <p:nvPr>
            <p:ph idx="3" type="title"/>
          </p:nvPr>
        </p:nvSpPr>
        <p:spPr>
          <a:xfrm>
            <a:off x="3111025" y="1338025"/>
            <a:ext cx="1770000" cy="7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1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68" name="Google Shape;468;p30"/>
          <p:cNvSpPr txBox="1"/>
          <p:nvPr>
            <p:ph idx="4" type="subTitle"/>
          </p:nvPr>
        </p:nvSpPr>
        <p:spPr>
          <a:xfrm>
            <a:off x="3111025" y="2079600"/>
            <a:ext cx="1894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9" name="Google Shape;469;p30"/>
          <p:cNvSpPr txBox="1"/>
          <p:nvPr>
            <p:ph idx="5" type="title"/>
          </p:nvPr>
        </p:nvSpPr>
        <p:spPr>
          <a:xfrm>
            <a:off x="713250" y="2946600"/>
            <a:ext cx="1894200" cy="7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1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70" name="Google Shape;470;p30"/>
          <p:cNvSpPr txBox="1"/>
          <p:nvPr>
            <p:ph idx="6" type="subTitle"/>
          </p:nvPr>
        </p:nvSpPr>
        <p:spPr>
          <a:xfrm>
            <a:off x="713330" y="3688175"/>
            <a:ext cx="1894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1" name="Google Shape;471;p30"/>
          <p:cNvSpPr txBox="1"/>
          <p:nvPr>
            <p:ph idx="7" type="title"/>
          </p:nvPr>
        </p:nvSpPr>
        <p:spPr>
          <a:xfrm>
            <a:off x="3111025" y="2946600"/>
            <a:ext cx="1894200" cy="7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21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72" name="Google Shape;472;p30"/>
          <p:cNvSpPr txBox="1"/>
          <p:nvPr>
            <p:ph idx="8" type="subTitle"/>
          </p:nvPr>
        </p:nvSpPr>
        <p:spPr>
          <a:xfrm>
            <a:off x="3111025" y="3688175"/>
            <a:ext cx="18942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73" name="Google Shape;473;p30"/>
          <p:cNvGrpSpPr/>
          <p:nvPr/>
        </p:nvGrpSpPr>
        <p:grpSpPr>
          <a:xfrm flipH="1">
            <a:off x="-19400" y="4879425"/>
            <a:ext cx="9181985" cy="264000"/>
            <a:chOff x="-17750" y="4879419"/>
            <a:chExt cx="9161829" cy="264000"/>
          </a:xfrm>
        </p:grpSpPr>
        <p:sp>
          <p:nvSpPr>
            <p:cNvPr id="474" name="Google Shape;474;p30"/>
            <p:cNvSpPr/>
            <p:nvPr/>
          </p:nvSpPr>
          <p:spPr>
            <a:xfrm>
              <a:off x="-17750" y="4879419"/>
              <a:ext cx="1308900" cy="2640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0"/>
            <p:cNvSpPr/>
            <p:nvPr/>
          </p:nvSpPr>
          <p:spPr>
            <a:xfrm>
              <a:off x="1291071" y="4879419"/>
              <a:ext cx="1308900" cy="2640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0"/>
            <p:cNvSpPr/>
            <p:nvPr/>
          </p:nvSpPr>
          <p:spPr>
            <a:xfrm>
              <a:off x="2599893" y="4879419"/>
              <a:ext cx="1308900" cy="264000"/>
            </a:xfrm>
            <a:prstGeom prst="rect">
              <a:avLst/>
            </a:prstGeom>
            <a:solidFill>
              <a:schemeClr val="accen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0"/>
            <p:cNvSpPr/>
            <p:nvPr/>
          </p:nvSpPr>
          <p:spPr>
            <a:xfrm>
              <a:off x="3908714" y="4879419"/>
              <a:ext cx="1308900" cy="264000"/>
            </a:xfrm>
            <a:prstGeom prst="rect">
              <a:avLst/>
            </a:prstGeom>
            <a:solidFill>
              <a:schemeClr val="accent3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0"/>
            <p:cNvSpPr/>
            <p:nvPr/>
          </p:nvSpPr>
          <p:spPr>
            <a:xfrm>
              <a:off x="5217536" y="4879419"/>
              <a:ext cx="1308900" cy="2640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0"/>
            <p:cNvSpPr/>
            <p:nvPr/>
          </p:nvSpPr>
          <p:spPr>
            <a:xfrm>
              <a:off x="6526357" y="4879419"/>
              <a:ext cx="1308900" cy="264000"/>
            </a:xfrm>
            <a:prstGeom prst="rect">
              <a:avLst/>
            </a:prstGeom>
            <a:solidFill>
              <a:schemeClr val="accent5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0"/>
            <p:cNvSpPr/>
            <p:nvPr/>
          </p:nvSpPr>
          <p:spPr>
            <a:xfrm>
              <a:off x="7835179" y="4879419"/>
              <a:ext cx="1308900" cy="264000"/>
            </a:xfrm>
            <a:prstGeom prst="rect">
              <a:avLst/>
            </a:prstGeom>
            <a:solidFill>
              <a:schemeClr val="accent6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/>
          <p:nvPr>
            <p:ph idx="1" type="body"/>
          </p:nvPr>
        </p:nvSpPr>
        <p:spPr>
          <a:xfrm>
            <a:off x="699000" y="1152475"/>
            <a:ext cx="7746000" cy="3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type="title"/>
          </p:nvPr>
        </p:nvSpPr>
        <p:spPr>
          <a:xfrm>
            <a:off x="713250" y="4174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52" name="Google Shape;52;p4"/>
          <p:cNvGrpSpPr/>
          <p:nvPr/>
        </p:nvGrpSpPr>
        <p:grpSpPr>
          <a:xfrm>
            <a:off x="-19400" y="4879425"/>
            <a:ext cx="9181985" cy="264000"/>
            <a:chOff x="-17750" y="4879419"/>
            <a:chExt cx="9161829" cy="264000"/>
          </a:xfrm>
        </p:grpSpPr>
        <p:sp>
          <p:nvSpPr>
            <p:cNvPr id="53" name="Google Shape;53;p4"/>
            <p:cNvSpPr/>
            <p:nvPr/>
          </p:nvSpPr>
          <p:spPr>
            <a:xfrm>
              <a:off x="-17750" y="4879419"/>
              <a:ext cx="1308900" cy="2640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1291071" y="4879419"/>
              <a:ext cx="1308900" cy="2640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2599893" y="4879419"/>
              <a:ext cx="1308900" cy="264000"/>
            </a:xfrm>
            <a:prstGeom prst="rect">
              <a:avLst/>
            </a:prstGeom>
            <a:solidFill>
              <a:schemeClr val="accen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3908714" y="4879419"/>
              <a:ext cx="1308900" cy="264000"/>
            </a:xfrm>
            <a:prstGeom prst="rect">
              <a:avLst/>
            </a:prstGeom>
            <a:solidFill>
              <a:schemeClr val="accent3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5217536" y="4879419"/>
              <a:ext cx="1308900" cy="2640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6526357" y="4879419"/>
              <a:ext cx="1308900" cy="264000"/>
            </a:xfrm>
            <a:prstGeom prst="rect">
              <a:avLst/>
            </a:prstGeom>
            <a:solidFill>
              <a:schemeClr val="accent5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7835179" y="4879419"/>
              <a:ext cx="1308900" cy="264000"/>
            </a:xfrm>
            <a:prstGeom prst="rect">
              <a:avLst/>
            </a:prstGeom>
            <a:solidFill>
              <a:schemeClr val="accent6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6"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1"/>
          <p:cNvSpPr txBox="1"/>
          <p:nvPr>
            <p:ph type="title"/>
          </p:nvPr>
        </p:nvSpPr>
        <p:spPr>
          <a:xfrm>
            <a:off x="713250" y="4174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3" name="Google Shape;483;p31"/>
          <p:cNvSpPr txBox="1"/>
          <p:nvPr>
            <p:ph idx="1" type="subTitle"/>
          </p:nvPr>
        </p:nvSpPr>
        <p:spPr>
          <a:xfrm flipH="1">
            <a:off x="712991" y="1320775"/>
            <a:ext cx="4841400" cy="343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1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4" name="Google Shape;484;p31"/>
          <p:cNvSpPr txBox="1"/>
          <p:nvPr>
            <p:ph idx="2" type="subTitle"/>
          </p:nvPr>
        </p:nvSpPr>
        <p:spPr>
          <a:xfrm flipH="1">
            <a:off x="718425" y="2109489"/>
            <a:ext cx="4841400" cy="343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1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5" name="Google Shape;485;p31"/>
          <p:cNvSpPr txBox="1"/>
          <p:nvPr>
            <p:ph idx="3" type="subTitle"/>
          </p:nvPr>
        </p:nvSpPr>
        <p:spPr>
          <a:xfrm flipH="1">
            <a:off x="712991" y="2898204"/>
            <a:ext cx="4841400" cy="343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1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6" name="Google Shape;486;p31"/>
          <p:cNvSpPr txBox="1"/>
          <p:nvPr>
            <p:ph idx="4" type="subTitle"/>
          </p:nvPr>
        </p:nvSpPr>
        <p:spPr>
          <a:xfrm flipH="1">
            <a:off x="719300" y="1677032"/>
            <a:ext cx="4835100" cy="343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7" name="Google Shape;487;p31"/>
          <p:cNvSpPr txBox="1"/>
          <p:nvPr>
            <p:ph idx="5" type="subTitle"/>
          </p:nvPr>
        </p:nvSpPr>
        <p:spPr>
          <a:xfrm flipH="1">
            <a:off x="724725" y="2465746"/>
            <a:ext cx="4835100" cy="343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8" name="Google Shape;488;p31"/>
          <p:cNvSpPr txBox="1"/>
          <p:nvPr>
            <p:ph idx="6" type="subTitle"/>
          </p:nvPr>
        </p:nvSpPr>
        <p:spPr>
          <a:xfrm flipH="1">
            <a:off x="719300" y="3254461"/>
            <a:ext cx="4835100" cy="343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9" name="Google Shape;489;p31"/>
          <p:cNvSpPr txBox="1"/>
          <p:nvPr>
            <p:ph idx="7" type="subTitle"/>
          </p:nvPr>
        </p:nvSpPr>
        <p:spPr>
          <a:xfrm flipH="1">
            <a:off x="712977" y="3686918"/>
            <a:ext cx="4841400" cy="343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b="1" sz="2100">
                <a:latin typeface="Inter"/>
                <a:ea typeface="Inter"/>
                <a:cs typeface="Inter"/>
                <a:sym typeface="In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0" name="Google Shape;490;p31"/>
          <p:cNvSpPr txBox="1"/>
          <p:nvPr>
            <p:ph idx="8" type="subTitle"/>
          </p:nvPr>
        </p:nvSpPr>
        <p:spPr>
          <a:xfrm flipH="1">
            <a:off x="719275" y="4043175"/>
            <a:ext cx="4835100" cy="343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91" name="Google Shape;491;p31"/>
          <p:cNvGrpSpPr/>
          <p:nvPr/>
        </p:nvGrpSpPr>
        <p:grpSpPr>
          <a:xfrm flipH="1">
            <a:off x="-19400" y="4879425"/>
            <a:ext cx="9181985" cy="264000"/>
            <a:chOff x="-17750" y="4879419"/>
            <a:chExt cx="9161829" cy="264000"/>
          </a:xfrm>
        </p:grpSpPr>
        <p:sp>
          <p:nvSpPr>
            <p:cNvPr id="492" name="Google Shape;492;p31"/>
            <p:cNvSpPr/>
            <p:nvPr/>
          </p:nvSpPr>
          <p:spPr>
            <a:xfrm>
              <a:off x="-17750" y="4879419"/>
              <a:ext cx="1308900" cy="2640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1291071" y="4879419"/>
              <a:ext cx="1308900" cy="2640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1"/>
            <p:cNvSpPr/>
            <p:nvPr/>
          </p:nvSpPr>
          <p:spPr>
            <a:xfrm>
              <a:off x="2599893" y="4879419"/>
              <a:ext cx="1308900" cy="264000"/>
            </a:xfrm>
            <a:prstGeom prst="rect">
              <a:avLst/>
            </a:prstGeom>
            <a:solidFill>
              <a:schemeClr val="accen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1"/>
            <p:cNvSpPr/>
            <p:nvPr/>
          </p:nvSpPr>
          <p:spPr>
            <a:xfrm>
              <a:off x="3908714" y="4879419"/>
              <a:ext cx="1308900" cy="264000"/>
            </a:xfrm>
            <a:prstGeom prst="rect">
              <a:avLst/>
            </a:prstGeom>
            <a:solidFill>
              <a:schemeClr val="accent3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1"/>
            <p:cNvSpPr/>
            <p:nvPr/>
          </p:nvSpPr>
          <p:spPr>
            <a:xfrm>
              <a:off x="5217536" y="4879419"/>
              <a:ext cx="1308900" cy="2640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1"/>
            <p:cNvSpPr/>
            <p:nvPr/>
          </p:nvSpPr>
          <p:spPr>
            <a:xfrm>
              <a:off x="6526357" y="4879419"/>
              <a:ext cx="1308900" cy="264000"/>
            </a:xfrm>
            <a:prstGeom prst="rect">
              <a:avLst/>
            </a:prstGeom>
            <a:solidFill>
              <a:schemeClr val="accent5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1"/>
            <p:cNvSpPr/>
            <p:nvPr/>
          </p:nvSpPr>
          <p:spPr>
            <a:xfrm>
              <a:off x="7835179" y="4879419"/>
              <a:ext cx="1308900" cy="264000"/>
            </a:xfrm>
            <a:prstGeom prst="rect">
              <a:avLst/>
            </a:prstGeom>
            <a:solidFill>
              <a:schemeClr val="accent6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8"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2"/>
          <p:cNvSpPr txBox="1"/>
          <p:nvPr>
            <p:ph type="title"/>
          </p:nvPr>
        </p:nvSpPr>
        <p:spPr>
          <a:xfrm>
            <a:off x="713250" y="4174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01" name="Google Shape;501;p32"/>
          <p:cNvSpPr txBox="1"/>
          <p:nvPr>
            <p:ph idx="2" type="title"/>
          </p:nvPr>
        </p:nvSpPr>
        <p:spPr>
          <a:xfrm>
            <a:off x="872536" y="1948250"/>
            <a:ext cx="21744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100"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02" name="Google Shape;502;p32"/>
          <p:cNvSpPr txBox="1"/>
          <p:nvPr>
            <p:ph idx="1" type="subTitle"/>
          </p:nvPr>
        </p:nvSpPr>
        <p:spPr>
          <a:xfrm>
            <a:off x="872525" y="2326625"/>
            <a:ext cx="2174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3" name="Google Shape;503;p32"/>
          <p:cNvSpPr txBox="1"/>
          <p:nvPr>
            <p:ph idx="3" type="title"/>
          </p:nvPr>
        </p:nvSpPr>
        <p:spPr>
          <a:xfrm>
            <a:off x="3484135" y="1948250"/>
            <a:ext cx="21756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100"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04" name="Google Shape;504;p32"/>
          <p:cNvSpPr txBox="1"/>
          <p:nvPr>
            <p:ph idx="4" type="subTitle"/>
          </p:nvPr>
        </p:nvSpPr>
        <p:spPr>
          <a:xfrm>
            <a:off x="3484125" y="2326625"/>
            <a:ext cx="21756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5" name="Google Shape;505;p32"/>
          <p:cNvSpPr txBox="1"/>
          <p:nvPr>
            <p:ph idx="5" type="title"/>
          </p:nvPr>
        </p:nvSpPr>
        <p:spPr>
          <a:xfrm>
            <a:off x="6095735" y="1948250"/>
            <a:ext cx="21750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100"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06" name="Google Shape;506;p32"/>
          <p:cNvSpPr txBox="1"/>
          <p:nvPr>
            <p:ph idx="6" type="subTitle"/>
          </p:nvPr>
        </p:nvSpPr>
        <p:spPr>
          <a:xfrm>
            <a:off x="6095725" y="2326625"/>
            <a:ext cx="2175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7" name="Google Shape;507;p32"/>
          <p:cNvSpPr txBox="1"/>
          <p:nvPr>
            <p:ph idx="7" type="title"/>
          </p:nvPr>
        </p:nvSpPr>
        <p:spPr>
          <a:xfrm>
            <a:off x="873273" y="3475575"/>
            <a:ext cx="21744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100"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08" name="Google Shape;508;p32"/>
          <p:cNvSpPr txBox="1"/>
          <p:nvPr>
            <p:ph idx="8" type="subTitle"/>
          </p:nvPr>
        </p:nvSpPr>
        <p:spPr>
          <a:xfrm>
            <a:off x="873262" y="3853950"/>
            <a:ext cx="21744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9" name="Google Shape;509;p32"/>
          <p:cNvSpPr txBox="1"/>
          <p:nvPr>
            <p:ph idx="9" type="title"/>
          </p:nvPr>
        </p:nvSpPr>
        <p:spPr>
          <a:xfrm>
            <a:off x="3484873" y="3475575"/>
            <a:ext cx="21756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100"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10" name="Google Shape;510;p32"/>
          <p:cNvSpPr txBox="1"/>
          <p:nvPr>
            <p:ph idx="13" type="subTitle"/>
          </p:nvPr>
        </p:nvSpPr>
        <p:spPr>
          <a:xfrm>
            <a:off x="3484863" y="3853950"/>
            <a:ext cx="21756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1" name="Google Shape;511;p32"/>
          <p:cNvSpPr txBox="1"/>
          <p:nvPr>
            <p:ph idx="14" type="title"/>
          </p:nvPr>
        </p:nvSpPr>
        <p:spPr>
          <a:xfrm>
            <a:off x="6096472" y="3475575"/>
            <a:ext cx="21750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100"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12" name="Google Shape;512;p32"/>
          <p:cNvSpPr txBox="1"/>
          <p:nvPr>
            <p:ph idx="15" type="subTitle"/>
          </p:nvPr>
        </p:nvSpPr>
        <p:spPr>
          <a:xfrm>
            <a:off x="6096462" y="3853950"/>
            <a:ext cx="2175000" cy="5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13" name="Google Shape;513;p32"/>
          <p:cNvGrpSpPr/>
          <p:nvPr/>
        </p:nvGrpSpPr>
        <p:grpSpPr>
          <a:xfrm flipH="1">
            <a:off x="-19400" y="4879425"/>
            <a:ext cx="9181985" cy="264000"/>
            <a:chOff x="-17750" y="4879419"/>
            <a:chExt cx="9161829" cy="264000"/>
          </a:xfrm>
        </p:grpSpPr>
        <p:sp>
          <p:nvSpPr>
            <p:cNvPr id="514" name="Google Shape;514;p32"/>
            <p:cNvSpPr/>
            <p:nvPr/>
          </p:nvSpPr>
          <p:spPr>
            <a:xfrm>
              <a:off x="-17750" y="4879419"/>
              <a:ext cx="1308900" cy="2640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2"/>
            <p:cNvSpPr/>
            <p:nvPr/>
          </p:nvSpPr>
          <p:spPr>
            <a:xfrm>
              <a:off x="1291071" y="4879419"/>
              <a:ext cx="1308900" cy="2640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2"/>
            <p:cNvSpPr/>
            <p:nvPr/>
          </p:nvSpPr>
          <p:spPr>
            <a:xfrm>
              <a:off x="2599893" y="4879419"/>
              <a:ext cx="1308900" cy="264000"/>
            </a:xfrm>
            <a:prstGeom prst="rect">
              <a:avLst/>
            </a:prstGeom>
            <a:solidFill>
              <a:schemeClr val="accen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3908714" y="4879419"/>
              <a:ext cx="1308900" cy="264000"/>
            </a:xfrm>
            <a:prstGeom prst="rect">
              <a:avLst/>
            </a:prstGeom>
            <a:solidFill>
              <a:schemeClr val="accent3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5217536" y="4879419"/>
              <a:ext cx="1308900" cy="2640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6526357" y="4879419"/>
              <a:ext cx="1308900" cy="264000"/>
            </a:xfrm>
            <a:prstGeom prst="rect">
              <a:avLst/>
            </a:prstGeom>
            <a:solidFill>
              <a:schemeClr val="accent5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7835179" y="4879419"/>
              <a:ext cx="1308900" cy="264000"/>
            </a:xfrm>
            <a:prstGeom prst="rect">
              <a:avLst/>
            </a:prstGeom>
            <a:solidFill>
              <a:schemeClr val="accent6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8"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3"/>
          <p:cNvSpPr txBox="1"/>
          <p:nvPr>
            <p:ph type="title"/>
          </p:nvPr>
        </p:nvSpPr>
        <p:spPr>
          <a:xfrm>
            <a:off x="4536175" y="576075"/>
            <a:ext cx="3894600" cy="9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6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3" name="Google Shape;523;p33"/>
          <p:cNvSpPr txBox="1"/>
          <p:nvPr>
            <p:ph idx="1" type="subTitle"/>
          </p:nvPr>
        </p:nvSpPr>
        <p:spPr>
          <a:xfrm>
            <a:off x="4536325" y="1718725"/>
            <a:ext cx="3894600" cy="7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4" name="Google Shape;524;p33"/>
          <p:cNvSpPr txBox="1"/>
          <p:nvPr/>
        </p:nvSpPr>
        <p:spPr>
          <a:xfrm>
            <a:off x="5255875" y="3284900"/>
            <a:ext cx="3174900" cy="7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CREDITS</a:t>
            </a:r>
            <a:r>
              <a:rPr lang="en" sz="11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: This presentation template was created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Actor"/>
                <a:ea typeface="Actor"/>
                <a:cs typeface="Actor"/>
                <a:sym typeface="Actor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, and includes icons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Actor"/>
                <a:ea typeface="Actor"/>
                <a:cs typeface="Actor"/>
                <a:sym typeface="Actor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, and infographics &amp; images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Actor"/>
                <a:ea typeface="Actor"/>
                <a:cs typeface="Actor"/>
                <a:sym typeface="Actor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 </a:t>
            </a:r>
            <a:endParaRPr sz="110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grpSp>
        <p:nvGrpSpPr>
          <p:cNvPr id="525" name="Google Shape;525;p33"/>
          <p:cNvGrpSpPr/>
          <p:nvPr/>
        </p:nvGrpSpPr>
        <p:grpSpPr>
          <a:xfrm>
            <a:off x="-19400" y="0"/>
            <a:ext cx="9181985" cy="5143425"/>
            <a:chOff x="-19400" y="0"/>
            <a:chExt cx="9181985" cy="5143425"/>
          </a:xfrm>
        </p:grpSpPr>
        <p:grpSp>
          <p:nvGrpSpPr>
            <p:cNvPr id="526" name="Google Shape;526;p33"/>
            <p:cNvGrpSpPr/>
            <p:nvPr/>
          </p:nvGrpSpPr>
          <p:grpSpPr>
            <a:xfrm>
              <a:off x="-19400" y="4879425"/>
              <a:ext cx="9181985" cy="264000"/>
              <a:chOff x="-17750" y="4879419"/>
              <a:chExt cx="9161829" cy="264000"/>
            </a:xfrm>
          </p:grpSpPr>
          <p:sp>
            <p:nvSpPr>
              <p:cNvPr id="527" name="Google Shape;527;p33"/>
              <p:cNvSpPr/>
              <p:nvPr/>
            </p:nvSpPr>
            <p:spPr>
              <a:xfrm>
                <a:off x="-17750" y="4879419"/>
                <a:ext cx="1308900" cy="264000"/>
              </a:xfrm>
              <a:prstGeom prst="rect">
                <a:avLst/>
              </a:prstGeom>
              <a:solidFill>
                <a:schemeClr val="lt2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33"/>
              <p:cNvSpPr/>
              <p:nvPr/>
            </p:nvSpPr>
            <p:spPr>
              <a:xfrm>
                <a:off x="1291071" y="4879419"/>
                <a:ext cx="1308900" cy="264000"/>
              </a:xfrm>
              <a:prstGeom prst="rect">
                <a:avLst/>
              </a:prstGeom>
              <a:solidFill>
                <a:schemeClr val="accent1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33"/>
              <p:cNvSpPr/>
              <p:nvPr/>
            </p:nvSpPr>
            <p:spPr>
              <a:xfrm>
                <a:off x="2599893" y="4879419"/>
                <a:ext cx="1308900" cy="264000"/>
              </a:xfrm>
              <a:prstGeom prst="rect">
                <a:avLst/>
              </a:prstGeom>
              <a:solidFill>
                <a:schemeClr val="accent2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33"/>
              <p:cNvSpPr/>
              <p:nvPr/>
            </p:nvSpPr>
            <p:spPr>
              <a:xfrm>
                <a:off x="3908714" y="4879419"/>
                <a:ext cx="1308900" cy="264000"/>
              </a:xfrm>
              <a:prstGeom prst="rect">
                <a:avLst/>
              </a:prstGeom>
              <a:solidFill>
                <a:schemeClr val="accent3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33"/>
              <p:cNvSpPr/>
              <p:nvPr/>
            </p:nvSpPr>
            <p:spPr>
              <a:xfrm>
                <a:off x="5217536" y="4879419"/>
                <a:ext cx="1308900" cy="264000"/>
              </a:xfrm>
              <a:prstGeom prst="rect">
                <a:avLst/>
              </a:prstGeom>
              <a:solidFill>
                <a:schemeClr val="accent4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33"/>
              <p:cNvSpPr/>
              <p:nvPr/>
            </p:nvSpPr>
            <p:spPr>
              <a:xfrm>
                <a:off x="6526357" y="4879419"/>
                <a:ext cx="1308900" cy="264000"/>
              </a:xfrm>
              <a:prstGeom prst="rect">
                <a:avLst/>
              </a:prstGeom>
              <a:solidFill>
                <a:schemeClr val="accent5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33"/>
              <p:cNvSpPr/>
              <p:nvPr/>
            </p:nvSpPr>
            <p:spPr>
              <a:xfrm>
                <a:off x="7835179" y="4879419"/>
                <a:ext cx="1308900" cy="264000"/>
              </a:xfrm>
              <a:prstGeom prst="rect">
                <a:avLst/>
              </a:prstGeom>
              <a:solidFill>
                <a:schemeClr val="accent6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4" name="Google Shape;534;p33"/>
            <p:cNvGrpSpPr/>
            <p:nvPr/>
          </p:nvGrpSpPr>
          <p:grpSpPr>
            <a:xfrm flipH="1">
              <a:off x="-19400" y="0"/>
              <a:ext cx="9181985" cy="264000"/>
              <a:chOff x="-17750" y="4879419"/>
              <a:chExt cx="9161829" cy="264000"/>
            </a:xfrm>
          </p:grpSpPr>
          <p:sp>
            <p:nvSpPr>
              <p:cNvPr id="535" name="Google Shape;535;p33"/>
              <p:cNvSpPr/>
              <p:nvPr/>
            </p:nvSpPr>
            <p:spPr>
              <a:xfrm>
                <a:off x="-17750" y="4879419"/>
                <a:ext cx="1308900" cy="264000"/>
              </a:xfrm>
              <a:prstGeom prst="rect">
                <a:avLst/>
              </a:prstGeom>
              <a:solidFill>
                <a:schemeClr val="lt2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33"/>
              <p:cNvSpPr/>
              <p:nvPr/>
            </p:nvSpPr>
            <p:spPr>
              <a:xfrm>
                <a:off x="1291071" y="4879419"/>
                <a:ext cx="1308900" cy="264000"/>
              </a:xfrm>
              <a:prstGeom prst="rect">
                <a:avLst/>
              </a:prstGeom>
              <a:solidFill>
                <a:schemeClr val="accent1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33"/>
              <p:cNvSpPr/>
              <p:nvPr/>
            </p:nvSpPr>
            <p:spPr>
              <a:xfrm>
                <a:off x="2599893" y="4879419"/>
                <a:ext cx="1308900" cy="264000"/>
              </a:xfrm>
              <a:prstGeom prst="rect">
                <a:avLst/>
              </a:prstGeom>
              <a:solidFill>
                <a:schemeClr val="accent2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33"/>
              <p:cNvSpPr/>
              <p:nvPr/>
            </p:nvSpPr>
            <p:spPr>
              <a:xfrm>
                <a:off x="3908714" y="4879419"/>
                <a:ext cx="1308900" cy="264000"/>
              </a:xfrm>
              <a:prstGeom prst="rect">
                <a:avLst/>
              </a:prstGeom>
              <a:solidFill>
                <a:schemeClr val="accent3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33"/>
              <p:cNvSpPr/>
              <p:nvPr/>
            </p:nvSpPr>
            <p:spPr>
              <a:xfrm>
                <a:off x="5217536" y="4879419"/>
                <a:ext cx="1308900" cy="264000"/>
              </a:xfrm>
              <a:prstGeom prst="rect">
                <a:avLst/>
              </a:prstGeom>
              <a:solidFill>
                <a:schemeClr val="accent4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33"/>
              <p:cNvSpPr/>
              <p:nvPr/>
            </p:nvSpPr>
            <p:spPr>
              <a:xfrm>
                <a:off x="6526357" y="4879419"/>
                <a:ext cx="1308900" cy="264000"/>
              </a:xfrm>
              <a:prstGeom prst="rect">
                <a:avLst/>
              </a:prstGeom>
              <a:solidFill>
                <a:schemeClr val="accent5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33"/>
              <p:cNvSpPr/>
              <p:nvPr/>
            </p:nvSpPr>
            <p:spPr>
              <a:xfrm>
                <a:off x="7835179" y="4879419"/>
                <a:ext cx="1308900" cy="264000"/>
              </a:xfrm>
              <a:prstGeom prst="rect">
                <a:avLst/>
              </a:prstGeom>
              <a:solidFill>
                <a:schemeClr val="accent6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4"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3" name="Google Shape;543;p34"/>
          <p:cNvGrpSpPr/>
          <p:nvPr/>
        </p:nvGrpSpPr>
        <p:grpSpPr>
          <a:xfrm>
            <a:off x="-19400" y="0"/>
            <a:ext cx="9181985" cy="5143425"/>
            <a:chOff x="-19400" y="0"/>
            <a:chExt cx="9181985" cy="5143425"/>
          </a:xfrm>
        </p:grpSpPr>
        <p:grpSp>
          <p:nvGrpSpPr>
            <p:cNvPr id="544" name="Google Shape;544;p34"/>
            <p:cNvGrpSpPr/>
            <p:nvPr/>
          </p:nvGrpSpPr>
          <p:grpSpPr>
            <a:xfrm>
              <a:off x="-19400" y="4879425"/>
              <a:ext cx="9181985" cy="264000"/>
              <a:chOff x="-17750" y="4879419"/>
              <a:chExt cx="9161829" cy="264000"/>
            </a:xfrm>
          </p:grpSpPr>
          <p:sp>
            <p:nvSpPr>
              <p:cNvPr id="545" name="Google Shape;545;p34"/>
              <p:cNvSpPr/>
              <p:nvPr/>
            </p:nvSpPr>
            <p:spPr>
              <a:xfrm>
                <a:off x="-17750" y="4879419"/>
                <a:ext cx="1308900" cy="264000"/>
              </a:xfrm>
              <a:prstGeom prst="rect">
                <a:avLst/>
              </a:prstGeom>
              <a:solidFill>
                <a:schemeClr val="lt2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34"/>
              <p:cNvSpPr/>
              <p:nvPr/>
            </p:nvSpPr>
            <p:spPr>
              <a:xfrm>
                <a:off x="1291071" y="4879419"/>
                <a:ext cx="1308900" cy="264000"/>
              </a:xfrm>
              <a:prstGeom prst="rect">
                <a:avLst/>
              </a:prstGeom>
              <a:solidFill>
                <a:schemeClr val="accent1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34"/>
              <p:cNvSpPr/>
              <p:nvPr/>
            </p:nvSpPr>
            <p:spPr>
              <a:xfrm>
                <a:off x="2599893" y="4879419"/>
                <a:ext cx="1308900" cy="264000"/>
              </a:xfrm>
              <a:prstGeom prst="rect">
                <a:avLst/>
              </a:prstGeom>
              <a:solidFill>
                <a:schemeClr val="accent2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34"/>
              <p:cNvSpPr/>
              <p:nvPr/>
            </p:nvSpPr>
            <p:spPr>
              <a:xfrm>
                <a:off x="3908714" y="4879419"/>
                <a:ext cx="1308900" cy="264000"/>
              </a:xfrm>
              <a:prstGeom prst="rect">
                <a:avLst/>
              </a:prstGeom>
              <a:solidFill>
                <a:schemeClr val="accent3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34"/>
              <p:cNvSpPr/>
              <p:nvPr/>
            </p:nvSpPr>
            <p:spPr>
              <a:xfrm>
                <a:off x="5217536" y="4879419"/>
                <a:ext cx="1308900" cy="264000"/>
              </a:xfrm>
              <a:prstGeom prst="rect">
                <a:avLst/>
              </a:prstGeom>
              <a:solidFill>
                <a:schemeClr val="accent4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34"/>
              <p:cNvSpPr/>
              <p:nvPr/>
            </p:nvSpPr>
            <p:spPr>
              <a:xfrm>
                <a:off x="6526357" y="4879419"/>
                <a:ext cx="1308900" cy="264000"/>
              </a:xfrm>
              <a:prstGeom prst="rect">
                <a:avLst/>
              </a:prstGeom>
              <a:solidFill>
                <a:schemeClr val="accent5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34"/>
              <p:cNvSpPr/>
              <p:nvPr/>
            </p:nvSpPr>
            <p:spPr>
              <a:xfrm>
                <a:off x="7835179" y="4879419"/>
                <a:ext cx="1308900" cy="264000"/>
              </a:xfrm>
              <a:prstGeom prst="rect">
                <a:avLst/>
              </a:prstGeom>
              <a:solidFill>
                <a:schemeClr val="accent6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2" name="Google Shape;552;p34"/>
            <p:cNvGrpSpPr/>
            <p:nvPr/>
          </p:nvGrpSpPr>
          <p:grpSpPr>
            <a:xfrm flipH="1">
              <a:off x="-19400" y="0"/>
              <a:ext cx="9181985" cy="264000"/>
              <a:chOff x="-17750" y="4879419"/>
              <a:chExt cx="9161829" cy="264000"/>
            </a:xfrm>
          </p:grpSpPr>
          <p:sp>
            <p:nvSpPr>
              <p:cNvPr id="553" name="Google Shape;553;p34"/>
              <p:cNvSpPr/>
              <p:nvPr/>
            </p:nvSpPr>
            <p:spPr>
              <a:xfrm>
                <a:off x="-17750" y="4879419"/>
                <a:ext cx="1308900" cy="264000"/>
              </a:xfrm>
              <a:prstGeom prst="rect">
                <a:avLst/>
              </a:prstGeom>
              <a:solidFill>
                <a:schemeClr val="lt2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34"/>
              <p:cNvSpPr/>
              <p:nvPr/>
            </p:nvSpPr>
            <p:spPr>
              <a:xfrm>
                <a:off x="1291071" y="4879419"/>
                <a:ext cx="1308900" cy="264000"/>
              </a:xfrm>
              <a:prstGeom prst="rect">
                <a:avLst/>
              </a:prstGeom>
              <a:solidFill>
                <a:schemeClr val="accent1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34"/>
              <p:cNvSpPr/>
              <p:nvPr/>
            </p:nvSpPr>
            <p:spPr>
              <a:xfrm>
                <a:off x="2599893" y="4879419"/>
                <a:ext cx="1308900" cy="264000"/>
              </a:xfrm>
              <a:prstGeom prst="rect">
                <a:avLst/>
              </a:prstGeom>
              <a:solidFill>
                <a:schemeClr val="accent2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34"/>
              <p:cNvSpPr/>
              <p:nvPr/>
            </p:nvSpPr>
            <p:spPr>
              <a:xfrm>
                <a:off x="3908714" y="4879419"/>
                <a:ext cx="1308900" cy="264000"/>
              </a:xfrm>
              <a:prstGeom prst="rect">
                <a:avLst/>
              </a:prstGeom>
              <a:solidFill>
                <a:schemeClr val="accent3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34"/>
              <p:cNvSpPr/>
              <p:nvPr/>
            </p:nvSpPr>
            <p:spPr>
              <a:xfrm>
                <a:off x="5217536" y="4879419"/>
                <a:ext cx="1308900" cy="264000"/>
              </a:xfrm>
              <a:prstGeom prst="rect">
                <a:avLst/>
              </a:prstGeom>
              <a:solidFill>
                <a:schemeClr val="accent4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34"/>
              <p:cNvSpPr/>
              <p:nvPr/>
            </p:nvSpPr>
            <p:spPr>
              <a:xfrm>
                <a:off x="6526357" y="4879419"/>
                <a:ext cx="1308900" cy="264000"/>
              </a:xfrm>
              <a:prstGeom prst="rect">
                <a:avLst/>
              </a:prstGeom>
              <a:solidFill>
                <a:schemeClr val="accent5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34"/>
              <p:cNvSpPr/>
              <p:nvPr/>
            </p:nvSpPr>
            <p:spPr>
              <a:xfrm>
                <a:off x="7835179" y="4879419"/>
                <a:ext cx="1308900" cy="264000"/>
              </a:xfrm>
              <a:prstGeom prst="rect">
                <a:avLst/>
              </a:prstGeom>
              <a:solidFill>
                <a:schemeClr val="accent6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4_1"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1" name="Google Shape;561;p35"/>
          <p:cNvGrpSpPr/>
          <p:nvPr/>
        </p:nvGrpSpPr>
        <p:grpSpPr>
          <a:xfrm>
            <a:off x="-19400" y="4879425"/>
            <a:ext cx="9181985" cy="264000"/>
            <a:chOff x="-17750" y="4879419"/>
            <a:chExt cx="9161829" cy="264000"/>
          </a:xfrm>
        </p:grpSpPr>
        <p:sp>
          <p:nvSpPr>
            <p:cNvPr id="562" name="Google Shape;562;p35"/>
            <p:cNvSpPr/>
            <p:nvPr/>
          </p:nvSpPr>
          <p:spPr>
            <a:xfrm>
              <a:off x="-17750" y="4879419"/>
              <a:ext cx="1308900" cy="2640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5"/>
            <p:cNvSpPr/>
            <p:nvPr/>
          </p:nvSpPr>
          <p:spPr>
            <a:xfrm>
              <a:off x="1291071" y="4879419"/>
              <a:ext cx="1308900" cy="2640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5"/>
            <p:cNvSpPr/>
            <p:nvPr/>
          </p:nvSpPr>
          <p:spPr>
            <a:xfrm>
              <a:off x="2599893" y="4879419"/>
              <a:ext cx="1308900" cy="264000"/>
            </a:xfrm>
            <a:prstGeom prst="rect">
              <a:avLst/>
            </a:prstGeom>
            <a:solidFill>
              <a:schemeClr val="accen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5"/>
            <p:cNvSpPr/>
            <p:nvPr/>
          </p:nvSpPr>
          <p:spPr>
            <a:xfrm>
              <a:off x="3908714" y="4879419"/>
              <a:ext cx="1308900" cy="264000"/>
            </a:xfrm>
            <a:prstGeom prst="rect">
              <a:avLst/>
            </a:prstGeom>
            <a:solidFill>
              <a:schemeClr val="accent3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5"/>
            <p:cNvSpPr/>
            <p:nvPr/>
          </p:nvSpPr>
          <p:spPr>
            <a:xfrm>
              <a:off x="5217536" y="4879419"/>
              <a:ext cx="1308900" cy="2640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5"/>
            <p:cNvSpPr/>
            <p:nvPr/>
          </p:nvSpPr>
          <p:spPr>
            <a:xfrm>
              <a:off x="6526357" y="4879419"/>
              <a:ext cx="1308900" cy="264000"/>
            </a:xfrm>
            <a:prstGeom prst="rect">
              <a:avLst/>
            </a:prstGeom>
            <a:solidFill>
              <a:schemeClr val="accent5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5"/>
            <p:cNvSpPr/>
            <p:nvPr/>
          </p:nvSpPr>
          <p:spPr>
            <a:xfrm>
              <a:off x="7835179" y="4879419"/>
              <a:ext cx="1308900" cy="264000"/>
            </a:xfrm>
            <a:prstGeom prst="rect">
              <a:avLst/>
            </a:prstGeom>
            <a:solidFill>
              <a:schemeClr val="accent6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5"/>
          <p:cNvGrpSpPr/>
          <p:nvPr/>
        </p:nvGrpSpPr>
        <p:grpSpPr>
          <a:xfrm flipH="1">
            <a:off x="-19400" y="4879425"/>
            <a:ext cx="9181985" cy="264000"/>
            <a:chOff x="-17750" y="4879419"/>
            <a:chExt cx="9161829" cy="264000"/>
          </a:xfrm>
        </p:grpSpPr>
        <p:sp>
          <p:nvSpPr>
            <p:cNvPr id="62" name="Google Shape;62;p5"/>
            <p:cNvSpPr/>
            <p:nvPr/>
          </p:nvSpPr>
          <p:spPr>
            <a:xfrm>
              <a:off x="-17750" y="4879419"/>
              <a:ext cx="1308900" cy="2640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1291071" y="4879419"/>
              <a:ext cx="1308900" cy="2640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2599893" y="4879419"/>
              <a:ext cx="1308900" cy="264000"/>
            </a:xfrm>
            <a:prstGeom prst="rect">
              <a:avLst/>
            </a:prstGeom>
            <a:solidFill>
              <a:schemeClr val="accen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5"/>
            <p:cNvSpPr/>
            <p:nvPr/>
          </p:nvSpPr>
          <p:spPr>
            <a:xfrm>
              <a:off x="3908714" y="4879419"/>
              <a:ext cx="1308900" cy="264000"/>
            </a:xfrm>
            <a:prstGeom prst="rect">
              <a:avLst/>
            </a:prstGeom>
            <a:solidFill>
              <a:schemeClr val="accent3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5"/>
            <p:cNvSpPr/>
            <p:nvPr/>
          </p:nvSpPr>
          <p:spPr>
            <a:xfrm>
              <a:off x="5217536" y="4879419"/>
              <a:ext cx="1308900" cy="2640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6526357" y="4879419"/>
              <a:ext cx="1308900" cy="264000"/>
            </a:xfrm>
            <a:prstGeom prst="rect">
              <a:avLst/>
            </a:prstGeom>
            <a:solidFill>
              <a:schemeClr val="accent5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7835179" y="4879419"/>
              <a:ext cx="1308900" cy="264000"/>
            </a:xfrm>
            <a:prstGeom prst="rect">
              <a:avLst/>
            </a:prstGeom>
            <a:solidFill>
              <a:schemeClr val="accent6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" name="Google Shape;69;p5"/>
          <p:cNvSpPr txBox="1"/>
          <p:nvPr>
            <p:ph type="title"/>
          </p:nvPr>
        </p:nvSpPr>
        <p:spPr>
          <a:xfrm>
            <a:off x="713250" y="417400"/>
            <a:ext cx="7717500" cy="11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0" name="Google Shape;70;p5"/>
          <p:cNvSpPr txBox="1"/>
          <p:nvPr>
            <p:ph idx="2" type="title"/>
          </p:nvPr>
        </p:nvSpPr>
        <p:spPr>
          <a:xfrm>
            <a:off x="864550" y="2539650"/>
            <a:ext cx="35631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100"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1" name="Google Shape;71;p5"/>
          <p:cNvSpPr txBox="1"/>
          <p:nvPr>
            <p:ph idx="3" type="title"/>
          </p:nvPr>
        </p:nvSpPr>
        <p:spPr>
          <a:xfrm>
            <a:off x="4716350" y="2539650"/>
            <a:ext cx="3563100" cy="42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b="1" sz="2100">
                <a:latin typeface="Inter"/>
                <a:ea typeface="Inter"/>
                <a:cs typeface="Inter"/>
                <a:sym typeface="Inter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2" name="Google Shape;72;p5"/>
          <p:cNvSpPr txBox="1"/>
          <p:nvPr>
            <p:ph idx="1" type="body"/>
          </p:nvPr>
        </p:nvSpPr>
        <p:spPr>
          <a:xfrm>
            <a:off x="864560" y="2930875"/>
            <a:ext cx="3563100" cy="15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Sora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Sora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Sora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Sora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Sora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Sora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Sora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Sora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Sora"/>
              <a:buChar char="■"/>
              <a:defRPr/>
            </a:lvl9pPr>
          </a:lstStyle>
          <a:p/>
        </p:txBody>
      </p:sp>
      <p:sp>
        <p:nvSpPr>
          <p:cNvPr id="73" name="Google Shape;73;p5"/>
          <p:cNvSpPr txBox="1"/>
          <p:nvPr>
            <p:ph idx="4" type="body"/>
          </p:nvPr>
        </p:nvSpPr>
        <p:spPr>
          <a:xfrm>
            <a:off x="4716360" y="2930875"/>
            <a:ext cx="3563100" cy="15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Sora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Sora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Sora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Sora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Sora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Sora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Sora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Sora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Sora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"/>
          <p:cNvSpPr txBox="1"/>
          <p:nvPr>
            <p:ph type="title"/>
          </p:nvPr>
        </p:nvSpPr>
        <p:spPr>
          <a:xfrm>
            <a:off x="713250" y="417400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76" name="Google Shape;76;p6"/>
          <p:cNvGrpSpPr/>
          <p:nvPr/>
        </p:nvGrpSpPr>
        <p:grpSpPr>
          <a:xfrm>
            <a:off x="-19400" y="4879425"/>
            <a:ext cx="9181985" cy="264000"/>
            <a:chOff x="-17750" y="4879419"/>
            <a:chExt cx="9161829" cy="264000"/>
          </a:xfrm>
        </p:grpSpPr>
        <p:sp>
          <p:nvSpPr>
            <p:cNvPr id="77" name="Google Shape;77;p6"/>
            <p:cNvSpPr/>
            <p:nvPr/>
          </p:nvSpPr>
          <p:spPr>
            <a:xfrm>
              <a:off x="-17750" y="4879419"/>
              <a:ext cx="1308900" cy="2640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6"/>
            <p:cNvSpPr/>
            <p:nvPr/>
          </p:nvSpPr>
          <p:spPr>
            <a:xfrm>
              <a:off x="1291071" y="4879419"/>
              <a:ext cx="1308900" cy="264000"/>
            </a:xfrm>
            <a:prstGeom prst="rect">
              <a:avLst/>
            </a:prstGeom>
            <a:solidFill>
              <a:schemeClr val="accen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6"/>
            <p:cNvSpPr/>
            <p:nvPr/>
          </p:nvSpPr>
          <p:spPr>
            <a:xfrm>
              <a:off x="2599893" y="4879419"/>
              <a:ext cx="1308900" cy="264000"/>
            </a:xfrm>
            <a:prstGeom prst="rect">
              <a:avLst/>
            </a:prstGeom>
            <a:solidFill>
              <a:schemeClr val="accent2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6"/>
            <p:cNvSpPr/>
            <p:nvPr/>
          </p:nvSpPr>
          <p:spPr>
            <a:xfrm>
              <a:off x="3908714" y="4879419"/>
              <a:ext cx="1308900" cy="264000"/>
            </a:xfrm>
            <a:prstGeom prst="rect">
              <a:avLst/>
            </a:prstGeom>
            <a:solidFill>
              <a:schemeClr val="accent3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5217536" y="4879419"/>
              <a:ext cx="1308900" cy="264000"/>
            </a:xfrm>
            <a:prstGeom prst="rect">
              <a:avLst/>
            </a:prstGeom>
            <a:solidFill>
              <a:schemeClr val="accent4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6526357" y="4879419"/>
              <a:ext cx="1308900" cy="264000"/>
            </a:xfrm>
            <a:prstGeom prst="rect">
              <a:avLst/>
            </a:prstGeom>
            <a:solidFill>
              <a:schemeClr val="accent5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6"/>
            <p:cNvSpPr/>
            <p:nvPr/>
          </p:nvSpPr>
          <p:spPr>
            <a:xfrm>
              <a:off x="7835179" y="4879419"/>
              <a:ext cx="1308900" cy="264000"/>
            </a:xfrm>
            <a:prstGeom prst="rect">
              <a:avLst/>
            </a:prstGeom>
            <a:solidFill>
              <a:schemeClr val="accent6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"/>
          <p:cNvSpPr txBox="1"/>
          <p:nvPr>
            <p:ph type="title"/>
          </p:nvPr>
        </p:nvSpPr>
        <p:spPr>
          <a:xfrm>
            <a:off x="713225" y="1136838"/>
            <a:ext cx="3764400" cy="16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6" name="Google Shape;86;p7"/>
          <p:cNvSpPr txBox="1"/>
          <p:nvPr>
            <p:ph idx="1" type="subTitle"/>
          </p:nvPr>
        </p:nvSpPr>
        <p:spPr>
          <a:xfrm>
            <a:off x="713225" y="2830350"/>
            <a:ext cx="3276900" cy="11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7" name="Google Shape;87;p7"/>
          <p:cNvGrpSpPr/>
          <p:nvPr/>
        </p:nvGrpSpPr>
        <p:grpSpPr>
          <a:xfrm flipH="1">
            <a:off x="-19400" y="0"/>
            <a:ext cx="9181985" cy="5143425"/>
            <a:chOff x="-19400" y="0"/>
            <a:chExt cx="9181985" cy="5143425"/>
          </a:xfrm>
        </p:grpSpPr>
        <p:grpSp>
          <p:nvGrpSpPr>
            <p:cNvPr id="88" name="Google Shape;88;p7"/>
            <p:cNvGrpSpPr/>
            <p:nvPr/>
          </p:nvGrpSpPr>
          <p:grpSpPr>
            <a:xfrm>
              <a:off x="-19400" y="4879425"/>
              <a:ext cx="9181985" cy="264000"/>
              <a:chOff x="-17750" y="4879419"/>
              <a:chExt cx="9161829" cy="264000"/>
            </a:xfrm>
          </p:grpSpPr>
          <p:sp>
            <p:nvSpPr>
              <p:cNvPr id="89" name="Google Shape;89;p7"/>
              <p:cNvSpPr/>
              <p:nvPr/>
            </p:nvSpPr>
            <p:spPr>
              <a:xfrm>
                <a:off x="-17750" y="4879419"/>
                <a:ext cx="1308900" cy="264000"/>
              </a:xfrm>
              <a:prstGeom prst="rect">
                <a:avLst/>
              </a:prstGeom>
              <a:solidFill>
                <a:schemeClr val="lt2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7"/>
              <p:cNvSpPr/>
              <p:nvPr/>
            </p:nvSpPr>
            <p:spPr>
              <a:xfrm>
                <a:off x="1291071" y="4879419"/>
                <a:ext cx="1308900" cy="264000"/>
              </a:xfrm>
              <a:prstGeom prst="rect">
                <a:avLst/>
              </a:prstGeom>
              <a:solidFill>
                <a:schemeClr val="accent1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7"/>
              <p:cNvSpPr/>
              <p:nvPr/>
            </p:nvSpPr>
            <p:spPr>
              <a:xfrm>
                <a:off x="2599893" y="4879419"/>
                <a:ext cx="1308900" cy="264000"/>
              </a:xfrm>
              <a:prstGeom prst="rect">
                <a:avLst/>
              </a:prstGeom>
              <a:solidFill>
                <a:schemeClr val="accent2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7"/>
              <p:cNvSpPr/>
              <p:nvPr/>
            </p:nvSpPr>
            <p:spPr>
              <a:xfrm>
                <a:off x="3908714" y="4879419"/>
                <a:ext cx="1308900" cy="264000"/>
              </a:xfrm>
              <a:prstGeom prst="rect">
                <a:avLst/>
              </a:prstGeom>
              <a:solidFill>
                <a:schemeClr val="accent3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7"/>
              <p:cNvSpPr/>
              <p:nvPr/>
            </p:nvSpPr>
            <p:spPr>
              <a:xfrm>
                <a:off x="5217536" y="4879419"/>
                <a:ext cx="1308900" cy="264000"/>
              </a:xfrm>
              <a:prstGeom prst="rect">
                <a:avLst/>
              </a:prstGeom>
              <a:solidFill>
                <a:schemeClr val="accent4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7"/>
              <p:cNvSpPr/>
              <p:nvPr/>
            </p:nvSpPr>
            <p:spPr>
              <a:xfrm>
                <a:off x="6526357" y="4879419"/>
                <a:ext cx="1308900" cy="264000"/>
              </a:xfrm>
              <a:prstGeom prst="rect">
                <a:avLst/>
              </a:prstGeom>
              <a:solidFill>
                <a:schemeClr val="accent5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7"/>
              <p:cNvSpPr/>
              <p:nvPr/>
            </p:nvSpPr>
            <p:spPr>
              <a:xfrm>
                <a:off x="7835179" y="4879419"/>
                <a:ext cx="1308900" cy="264000"/>
              </a:xfrm>
              <a:prstGeom prst="rect">
                <a:avLst/>
              </a:prstGeom>
              <a:solidFill>
                <a:schemeClr val="accent6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" name="Google Shape;96;p7"/>
            <p:cNvGrpSpPr/>
            <p:nvPr/>
          </p:nvGrpSpPr>
          <p:grpSpPr>
            <a:xfrm flipH="1">
              <a:off x="-19400" y="0"/>
              <a:ext cx="9181985" cy="264000"/>
              <a:chOff x="-17750" y="4879419"/>
              <a:chExt cx="9161829" cy="264000"/>
            </a:xfrm>
          </p:grpSpPr>
          <p:sp>
            <p:nvSpPr>
              <p:cNvPr id="97" name="Google Shape;97;p7"/>
              <p:cNvSpPr/>
              <p:nvPr/>
            </p:nvSpPr>
            <p:spPr>
              <a:xfrm>
                <a:off x="-17750" y="4879419"/>
                <a:ext cx="1308900" cy="264000"/>
              </a:xfrm>
              <a:prstGeom prst="rect">
                <a:avLst/>
              </a:prstGeom>
              <a:solidFill>
                <a:schemeClr val="lt2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7"/>
              <p:cNvSpPr/>
              <p:nvPr/>
            </p:nvSpPr>
            <p:spPr>
              <a:xfrm>
                <a:off x="1291071" y="4879419"/>
                <a:ext cx="1308900" cy="264000"/>
              </a:xfrm>
              <a:prstGeom prst="rect">
                <a:avLst/>
              </a:prstGeom>
              <a:solidFill>
                <a:schemeClr val="accent1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7"/>
              <p:cNvSpPr/>
              <p:nvPr/>
            </p:nvSpPr>
            <p:spPr>
              <a:xfrm>
                <a:off x="2599893" y="4879419"/>
                <a:ext cx="1308900" cy="264000"/>
              </a:xfrm>
              <a:prstGeom prst="rect">
                <a:avLst/>
              </a:prstGeom>
              <a:solidFill>
                <a:schemeClr val="accent2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7"/>
              <p:cNvSpPr/>
              <p:nvPr/>
            </p:nvSpPr>
            <p:spPr>
              <a:xfrm>
                <a:off x="3908714" y="4879419"/>
                <a:ext cx="1308900" cy="264000"/>
              </a:xfrm>
              <a:prstGeom prst="rect">
                <a:avLst/>
              </a:prstGeom>
              <a:solidFill>
                <a:schemeClr val="accent3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7"/>
              <p:cNvSpPr/>
              <p:nvPr/>
            </p:nvSpPr>
            <p:spPr>
              <a:xfrm>
                <a:off x="5217536" y="4879419"/>
                <a:ext cx="1308900" cy="264000"/>
              </a:xfrm>
              <a:prstGeom prst="rect">
                <a:avLst/>
              </a:prstGeom>
              <a:solidFill>
                <a:schemeClr val="accent4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7"/>
              <p:cNvSpPr/>
              <p:nvPr/>
            </p:nvSpPr>
            <p:spPr>
              <a:xfrm>
                <a:off x="6526357" y="4879419"/>
                <a:ext cx="1308900" cy="264000"/>
              </a:xfrm>
              <a:prstGeom prst="rect">
                <a:avLst/>
              </a:prstGeom>
              <a:solidFill>
                <a:schemeClr val="accent5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7"/>
              <p:cNvSpPr/>
              <p:nvPr/>
            </p:nvSpPr>
            <p:spPr>
              <a:xfrm>
                <a:off x="7835179" y="4879419"/>
                <a:ext cx="1308900" cy="264000"/>
              </a:xfrm>
              <a:prstGeom prst="rect">
                <a:avLst/>
              </a:prstGeom>
              <a:solidFill>
                <a:schemeClr val="accent6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"/>
          <p:cNvSpPr txBox="1"/>
          <p:nvPr>
            <p:ph type="title"/>
          </p:nvPr>
        </p:nvSpPr>
        <p:spPr>
          <a:xfrm>
            <a:off x="1388100" y="1406550"/>
            <a:ext cx="6367800" cy="23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06" name="Google Shape;106;p8"/>
          <p:cNvGrpSpPr/>
          <p:nvPr/>
        </p:nvGrpSpPr>
        <p:grpSpPr>
          <a:xfrm>
            <a:off x="-19400" y="0"/>
            <a:ext cx="9181985" cy="5143425"/>
            <a:chOff x="-19400" y="0"/>
            <a:chExt cx="9181985" cy="5143425"/>
          </a:xfrm>
        </p:grpSpPr>
        <p:grpSp>
          <p:nvGrpSpPr>
            <p:cNvPr id="107" name="Google Shape;107;p8"/>
            <p:cNvGrpSpPr/>
            <p:nvPr/>
          </p:nvGrpSpPr>
          <p:grpSpPr>
            <a:xfrm>
              <a:off x="-19400" y="4879425"/>
              <a:ext cx="9181985" cy="264000"/>
              <a:chOff x="-17750" y="4879419"/>
              <a:chExt cx="9161829" cy="264000"/>
            </a:xfrm>
          </p:grpSpPr>
          <p:sp>
            <p:nvSpPr>
              <p:cNvPr id="108" name="Google Shape;108;p8"/>
              <p:cNvSpPr/>
              <p:nvPr/>
            </p:nvSpPr>
            <p:spPr>
              <a:xfrm>
                <a:off x="-17750" y="4879419"/>
                <a:ext cx="1308900" cy="264000"/>
              </a:xfrm>
              <a:prstGeom prst="rect">
                <a:avLst/>
              </a:prstGeom>
              <a:solidFill>
                <a:schemeClr val="lt2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8"/>
              <p:cNvSpPr/>
              <p:nvPr/>
            </p:nvSpPr>
            <p:spPr>
              <a:xfrm>
                <a:off x="1291071" y="4879419"/>
                <a:ext cx="1308900" cy="264000"/>
              </a:xfrm>
              <a:prstGeom prst="rect">
                <a:avLst/>
              </a:prstGeom>
              <a:solidFill>
                <a:schemeClr val="accent1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8"/>
              <p:cNvSpPr/>
              <p:nvPr/>
            </p:nvSpPr>
            <p:spPr>
              <a:xfrm>
                <a:off x="2599893" y="4879419"/>
                <a:ext cx="1308900" cy="264000"/>
              </a:xfrm>
              <a:prstGeom prst="rect">
                <a:avLst/>
              </a:prstGeom>
              <a:solidFill>
                <a:schemeClr val="accent2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8"/>
              <p:cNvSpPr/>
              <p:nvPr/>
            </p:nvSpPr>
            <p:spPr>
              <a:xfrm>
                <a:off x="3908714" y="4879419"/>
                <a:ext cx="1308900" cy="264000"/>
              </a:xfrm>
              <a:prstGeom prst="rect">
                <a:avLst/>
              </a:prstGeom>
              <a:solidFill>
                <a:schemeClr val="accent3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8"/>
              <p:cNvSpPr/>
              <p:nvPr/>
            </p:nvSpPr>
            <p:spPr>
              <a:xfrm>
                <a:off x="5217536" y="4879419"/>
                <a:ext cx="1308900" cy="264000"/>
              </a:xfrm>
              <a:prstGeom prst="rect">
                <a:avLst/>
              </a:prstGeom>
              <a:solidFill>
                <a:schemeClr val="accent4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8"/>
              <p:cNvSpPr/>
              <p:nvPr/>
            </p:nvSpPr>
            <p:spPr>
              <a:xfrm>
                <a:off x="6526357" y="4879419"/>
                <a:ext cx="1308900" cy="264000"/>
              </a:xfrm>
              <a:prstGeom prst="rect">
                <a:avLst/>
              </a:prstGeom>
              <a:solidFill>
                <a:schemeClr val="accent5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8"/>
              <p:cNvSpPr/>
              <p:nvPr/>
            </p:nvSpPr>
            <p:spPr>
              <a:xfrm>
                <a:off x="7835179" y="4879419"/>
                <a:ext cx="1308900" cy="264000"/>
              </a:xfrm>
              <a:prstGeom prst="rect">
                <a:avLst/>
              </a:prstGeom>
              <a:solidFill>
                <a:schemeClr val="accent6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5" name="Google Shape;115;p8"/>
            <p:cNvGrpSpPr/>
            <p:nvPr/>
          </p:nvGrpSpPr>
          <p:grpSpPr>
            <a:xfrm flipH="1">
              <a:off x="-19400" y="0"/>
              <a:ext cx="9181985" cy="264000"/>
              <a:chOff x="-17750" y="4879419"/>
              <a:chExt cx="9161829" cy="264000"/>
            </a:xfrm>
          </p:grpSpPr>
          <p:sp>
            <p:nvSpPr>
              <p:cNvPr id="116" name="Google Shape;116;p8"/>
              <p:cNvSpPr/>
              <p:nvPr/>
            </p:nvSpPr>
            <p:spPr>
              <a:xfrm>
                <a:off x="-17750" y="4879419"/>
                <a:ext cx="1308900" cy="264000"/>
              </a:xfrm>
              <a:prstGeom prst="rect">
                <a:avLst/>
              </a:prstGeom>
              <a:solidFill>
                <a:schemeClr val="lt2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>
                <a:off x="1291071" y="4879419"/>
                <a:ext cx="1308900" cy="264000"/>
              </a:xfrm>
              <a:prstGeom prst="rect">
                <a:avLst/>
              </a:prstGeom>
              <a:solidFill>
                <a:schemeClr val="accent1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8"/>
              <p:cNvSpPr/>
              <p:nvPr/>
            </p:nvSpPr>
            <p:spPr>
              <a:xfrm>
                <a:off x="2599893" y="4879419"/>
                <a:ext cx="1308900" cy="264000"/>
              </a:xfrm>
              <a:prstGeom prst="rect">
                <a:avLst/>
              </a:prstGeom>
              <a:solidFill>
                <a:schemeClr val="accent2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8"/>
              <p:cNvSpPr/>
              <p:nvPr/>
            </p:nvSpPr>
            <p:spPr>
              <a:xfrm>
                <a:off x="3908714" y="4879419"/>
                <a:ext cx="1308900" cy="264000"/>
              </a:xfrm>
              <a:prstGeom prst="rect">
                <a:avLst/>
              </a:prstGeom>
              <a:solidFill>
                <a:schemeClr val="accent3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>
                <a:off x="5217536" y="4879419"/>
                <a:ext cx="1308900" cy="264000"/>
              </a:xfrm>
              <a:prstGeom prst="rect">
                <a:avLst/>
              </a:prstGeom>
              <a:solidFill>
                <a:schemeClr val="accent4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>
                <a:off x="6526357" y="4879419"/>
                <a:ext cx="1308900" cy="264000"/>
              </a:xfrm>
              <a:prstGeom prst="rect">
                <a:avLst/>
              </a:prstGeom>
              <a:solidFill>
                <a:schemeClr val="accent5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8"/>
              <p:cNvSpPr/>
              <p:nvPr/>
            </p:nvSpPr>
            <p:spPr>
              <a:xfrm>
                <a:off x="7835179" y="4879419"/>
                <a:ext cx="1308900" cy="264000"/>
              </a:xfrm>
              <a:prstGeom prst="rect">
                <a:avLst/>
              </a:prstGeom>
              <a:solidFill>
                <a:schemeClr val="accent6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/>
          <p:nvPr>
            <p:ph type="title"/>
          </p:nvPr>
        </p:nvSpPr>
        <p:spPr>
          <a:xfrm>
            <a:off x="4096975" y="1176313"/>
            <a:ext cx="4333800" cy="14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5" name="Google Shape;125;p9"/>
          <p:cNvSpPr txBox="1"/>
          <p:nvPr>
            <p:ph idx="1" type="subTitle"/>
          </p:nvPr>
        </p:nvSpPr>
        <p:spPr>
          <a:xfrm>
            <a:off x="4096975" y="2779688"/>
            <a:ext cx="43338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126" name="Google Shape;126;p9"/>
          <p:cNvGrpSpPr/>
          <p:nvPr/>
        </p:nvGrpSpPr>
        <p:grpSpPr>
          <a:xfrm flipH="1">
            <a:off x="-19400" y="0"/>
            <a:ext cx="9181985" cy="5143425"/>
            <a:chOff x="-19400" y="0"/>
            <a:chExt cx="9181985" cy="5143425"/>
          </a:xfrm>
        </p:grpSpPr>
        <p:grpSp>
          <p:nvGrpSpPr>
            <p:cNvPr id="127" name="Google Shape;127;p9"/>
            <p:cNvGrpSpPr/>
            <p:nvPr/>
          </p:nvGrpSpPr>
          <p:grpSpPr>
            <a:xfrm>
              <a:off x="-19400" y="4879425"/>
              <a:ext cx="9181985" cy="264000"/>
              <a:chOff x="-17750" y="4879419"/>
              <a:chExt cx="9161829" cy="264000"/>
            </a:xfrm>
          </p:grpSpPr>
          <p:sp>
            <p:nvSpPr>
              <p:cNvPr id="128" name="Google Shape;128;p9"/>
              <p:cNvSpPr/>
              <p:nvPr/>
            </p:nvSpPr>
            <p:spPr>
              <a:xfrm>
                <a:off x="-17750" y="4879419"/>
                <a:ext cx="1308900" cy="264000"/>
              </a:xfrm>
              <a:prstGeom prst="rect">
                <a:avLst/>
              </a:prstGeom>
              <a:solidFill>
                <a:schemeClr val="lt2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9"/>
              <p:cNvSpPr/>
              <p:nvPr/>
            </p:nvSpPr>
            <p:spPr>
              <a:xfrm>
                <a:off x="1291071" y="4879419"/>
                <a:ext cx="1308900" cy="264000"/>
              </a:xfrm>
              <a:prstGeom prst="rect">
                <a:avLst/>
              </a:prstGeom>
              <a:solidFill>
                <a:schemeClr val="accent1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9"/>
              <p:cNvSpPr/>
              <p:nvPr/>
            </p:nvSpPr>
            <p:spPr>
              <a:xfrm>
                <a:off x="2599893" y="4879419"/>
                <a:ext cx="1308900" cy="264000"/>
              </a:xfrm>
              <a:prstGeom prst="rect">
                <a:avLst/>
              </a:prstGeom>
              <a:solidFill>
                <a:schemeClr val="accent2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9"/>
              <p:cNvSpPr/>
              <p:nvPr/>
            </p:nvSpPr>
            <p:spPr>
              <a:xfrm>
                <a:off x="3908714" y="4879419"/>
                <a:ext cx="1308900" cy="264000"/>
              </a:xfrm>
              <a:prstGeom prst="rect">
                <a:avLst/>
              </a:prstGeom>
              <a:solidFill>
                <a:schemeClr val="accent3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9"/>
              <p:cNvSpPr/>
              <p:nvPr/>
            </p:nvSpPr>
            <p:spPr>
              <a:xfrm>
                <a:off x="5217536" y="4879419"/>
                <a:ext cx="1308900" cy="264000"/>
              </a:xfrm>
              <a:prstGeom prst="rect">
                <a:avLst/>
              </a:prstGeom>
              <a:solidFill>
                <a:schemeClr val="accent4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9"/>
              <p:cNvSpPr/>
              <p:nvPr/>
            </p:nvSpPr>
            <p:spPr>
              <a:xfrm>
                <a:off x="6526357" y="4879419"/>
                <a:ext cx="1308900" cy="264000"/>
              </a:xfrm>
              <a:prstGeom prst="rect">
                <a:avLst/>
              </a:prstGeom>
              <a:solidFill>
                <a:schemeClr val="accent5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9"/>
              <p:cNvSpPr/>
              <p:nvPr/>
            </p:nvSpPr>
            <p:spPr>
              <a:xfrm>
                <a:off x="7835179" y="4879419"/>
                <a:ext cx="1308900" cy="264000"/>
              </a:xfrm>
              <a:prstGeom prst="rect">
                <a:avLst/>
              </a:prstGeom>
              <a:solidFill>
                <a:schemeClr val="accent6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5" name="Google Shape;135;p9"/>
            <p:cNvGrpSpPr/>
            <p:nvPr/>
          </p:nvGrpSpPr>
          <p:grpSpPr>
            <a:xfrm flipH="1">
              <a:off x="-19400" y="0"/>
              <a:ext cx="9181985" cy="264000"/>
              <a:chOff x="-17750" y="4879419"/>
              <a:chExt cx="9161829" cy="264000"/>
            </a:xfrm>
          </p:grpSpPr>
          <p:sp>
            <p:nvSpPr>
              <p:cNvPr id="136" name="Google Shape;136;p9"/>
              <p:cNvSpPr/>
              <p:nvPr/>
            </p:nvSpPr>
            <p:spPr>
              <a:xfrm>
                <a:off x="-17750" y="4879419"/>
                <a:ext cx="1308900" cy="264000"/>
              </a:xfrm>
              <a:prstGeom prst="rect">
                <a:avLst/>
              </a:prstGeom>
              <a:solidFill>
                <a:schemeClr val="lt2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9"/>
              <p:cNvSpPr/>
              <p:nvPr/>
            </p:nvSpPr>
            <p:spPr>
              <a:xfrm>
                <a:off x="1291071" y="4879419"/>
                <a:ext cx="1308900" cy="264000"/>
              </a:xfrm>
              <a:prstGeom prst="rect">
                <a:avLst/>
              </a:prstGeom>
              <a:solidFill>
                <a:schemeClr val="accent1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9"/>
              <p:cNvSpPr/>
              <p:nvPr/>
            </p:nvSpPr>
            <p:spPr>
              <a:xfrm>
                <a:off x="2599893" y="4879419"/>
                <a:ext cx="1308900" cy="264000"/>
              </a:xfrm>
              <a:prstGeom prst="rect">
                <a:avLst/>
              </a:prstGeom>
              <a:solidFill>
                <a:schemeClr val="accent2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9"/>
              <p:cNvSpPr/>
              <p:nvPr/>
            </p:nvSpPr>
            <p:spPr>
              <a:xfrm>
                <a:off x="3908714" y="4879419"/>
                <a:ext cx="1308900" cy="264000"/>
              </a:xfrm>
              <a:prstGeom prst="rect">
                <a:avLst/>
              </a:prstGeom>
              <a:solidFill>
                <a:schemeClr val="accent3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9"/>
              <p:cNvSpPr/>
              <p:nvPr/>
            </p:nvSpPr>
            <p:spPr>
              <a:xfrm>
                <a:off x="5217536" y="4879419"/>
                <a:ext cx="1308900" cy="264000"/>
              </a:xfrm>
              <a:prstGeom prst="rect">
                <a:avLst/>
              </a:prstGeom>
              <a:solidFill>
                <a:schemeClr val="accent4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9"/>
              <p:cNvSpPr/>
              <p:nvPr/>
            </p:nvSpPr>
            <p:spPr>
              <a:xfrm>
                <a:off x="6526357" y="4879419"/>
                <a:ext cx="1308900" cy="264000"/>
              </a:xfrm>
              <a:prstGeom prst="rect">
                <a:avLst/>
              </a:prstGeom>
              <a:solidFill>
                <a:schemeClr val="accent5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9"/>
              <p:cNvSpPr/>
              <p:nvPr/>
            </p:nvSpPr>
            <p:spPr>
              <a:xfrm>
                <a:off x="7835179" y="4879419"/>
                <a:ext cx="1308900" cy="264000"/>
              </a:xfrm>
              <a:prstGeom prst="rect">
                <a:avLst/>
              </a:prstGeom>
              <a:solidFill>
                <a:schemeClr val="accent6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"/>
          <p:cNvSpPr txBox="1"/>
          <p:nvPr>
            <p:ph type="title"/>
          </p:nvPr>
        </p:nvSpPr>
        <p:spPr>
          <a:xfrm>
            <a:off x="713250" y="417400"/>
            <a:ext cx="7717500" cy="11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45" name="Google Shape;145;p10"/>
          <p:cNvGrpSpPr/>
          <p:nvPr/>
        </p:nvGrpSpPr>
        <p:grpSpPr>
          <a:xfrm>
            <a:off x="-19400" y="0"/>
            <a:ext cx="9181985" cy="5143425"/>
            <a:chOff x="-19400" y="0"/>
            <a:chExt cx="9181985" cy="5143425"/>
          </a:xfrm>
        </p:grpSpPr>
        <p:grpSp>
          <p:nvGrpSpPr>
            <p:cNvPr id="146" name="Google Shape;146;p10"/>
            <p:cNvGrpSpPr/>
            <p:nvPr/>
          </p:nvGrpSpPr>
          <p:grpSpPr>
            <a:xfrm>
              <a:off x="-19400" y="4879425"/>
              <a:ext cx="9181985" cy="264000"/>
              <a:chOff x="-17750" y="4879419"/>
              <a:chExt cx="9161829" cy="264000"/>
            </a:xfrm>
          </p:grpSpPr>
          <p:sp>
            <p:nvSpPr>
              <p:cNvPr id="147" name="Google Shape;147;p10"/>
              <p:cNvSpPr/>
              <p:nvPr/>
            </p:nvSpPr>
            <p:spPr>
              <a:xfrm>
                <a:off x="-17750" y="4879419"/>
                <a:ext cx="1308900" cy="264000"/>
              </a:xfrm>
              <a:prstGeom prst="rect">
                <a:avLst/>
              </a:prstGeom>
              <a:solidFill>
                <a:schemeClr val="lt2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10"/>
              <p:cNvSpPr/>
              <p:nvPr/>
            </p:nvSpPr>
            <p:spPr>
              <a:xfrm>
                <a:off x="1291071" y="4879419"/>
                <a:ext cx="1308900" cy="264000"/>
              </a:xfrm>
              <a:prstGeom prst="rect">
                <a:avLst/>
              </a:prstGeom>
              <a:solidFill>
                <a:schemeClr val="accent1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0"/>
              <p:cNvSpPr/>
              <p:nvPr/>
            </p:nvSpPr>
            <p:spPr>
              <a:xfrm>
                <a:off x="2599893" y="4879419"/>
                <a:ext cx="1308900" cy="264000"/>
              </a:xfrm>
              <a:prstGeom prst="rect">
                <a:avLst/>
              </a:prstGeom>
              <a:solidFill>
                <a:schemeClr val="accent2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0"/>
              <p:cNvSpPr/>
              <p:nvPr/>
            </p:nvSpPr>
            <p:spPr>
              <a:xfrm>
                <a:off x="3908714" y="4879419"/>
                <a:ext cx="1308900" cy="264000"/>
              </a:xfrm>
              <a:prstGeom prst="rect">
                <a:avLst/>
              </a:prstGeom>
              <a:solidFill>
                <a:schemeClr val="accent3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0"/>
              <p:cNvSpPr/>
              <p:nvPr/>
            </p:nvSpPr>
            <p:spPr>
              <a:xfrm>
                <a:off x="5217536" y="4879419"/>
                <a:ext cx="1308900" cy="264000"/>
              </a:xfrm>
              <a:prstGeom prst="rect">
                <a:avLst/>
              </a:prstGeom>
              <a:solidFill>
                <a:schemeClr val="accent4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0"/>
              <p:cNvSpPr/>
              <p:nvPr/>
            </p:nvSpPr>
            <p:spPr>
              <a:xfrm>
                <a:off x="6526357" y="4879419"/>
                <a:ext cx="1308900" cy="264000"/>
              </a:xfrm>
              <a:prstGeom prst="rect">
                <a:avLst/>
              </a:prstGeom>
              <a:solidFill>
                <a:schemeClr val="accent5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0"/>
              <p:cNvSpPr/>
              <p:nvPr/>
            </p:nvSpPr>
            <p:spPr>
              <a:xfrm>
                <a:off x="7835179" y="4879419"/>
                <a:ext cx="1308900" cy="264000"/>
              </a:xfrm>
              <a:prstGeom prst="rect">
                <a:avLst/>
              </a:prstGeom>
              <a:solidFill>
                <a:schemeClr val="accent6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0"/>
            <p:cNvGrpSpPr/>
            <p:nvPr/>
          </p:nvGrpSpPr>
          <p:grpSpPr>
            <a:xfrm flipH="1">
              <a:off x="-19400" y="0"/>
              <a:ext cx="9181985" cy="264000"/>
              <a:chOff x="-17750" y="4879419"/>
              <a:chExt cx="9161829" cy="264000"/>
            </a:xfrm>
          </p:grpSpPr>
          <p:sp>
            <p:nvSpPr>
              <p:cNvPr id="155" name="Google Shape;155;p10"/>
              <p:cNvSpPr/>
              <p:nvPr/>
            </p:nvSpPr>
            <p:spPr>
              <a:xfrm>
                <a:off x="-17750" y="4879419"/>
                <a:ext cx="1308900" cy="264000"/>
              </a:xfrm>
              <a:prstGeom prst="rect">
                <a:avLst/>
              </a:prstGeom>
              <a:solidFill>
                <a:schemeClr val="lt2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0"/>
              <p:cNvSpPr/>
              <p:nvPr/>
            </p:nvSpPr>
            <p:spPr>
              <a:xfrm>
                <a:off x="1291071" y="4879419"/>
                <a:ext cx="1308900" cy="264000"/>
              </a:xfrm>
              <a:prstGeom prst="rect">
                <a:avLst/>
              </a:prstGeom>
              <a:solidFill>
                <a:schemeClr val="accent1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0"/>
              <p:cNvSpPr/>
              <p:nvPr/>
            </p:nvSpPr>
            <p:spPr>
              <a:xfrm>
                <a:off x="2599893" y="4879419"/>
                <a:ext cx="1308900" cy="264000"/>
              </a:xfrm>
              <a:prstGeom prst="rect">
                <a:avLst/>
              </a:prstGeom>
              <a:solidFill>
                <a:schemeClr val="accent2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0"/>
              <p:cNvSpPr/>
              <p:nvPr/>
            </p:nvSpPr>
            <p:spPr>
              <a:xfrm>
                <a:off x="3908714" y="4879419"/>
                <a:ext cx="1308900" cy="264000"/>
              </a:xfrm>
              <a:prstGeom prst="rect">
                <a:avLst/>
              </a:prstGeom>
              <a:solidFill>
                <a:schemeClr val="accent3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0"/>
              <p:cNvSpPr/>
              <p:nvPr/>
            </p:nvSpPr>
            <p:spPr>
              <a:xfrm>
                <a:off x="5217536" y="4879419"/>
                <a:ext cx="1308900" cy="264000"/>
              </a:xfrm>
              <a:prstGeom prst="rect">
                <a:avLst/>
              </a:prstGeom>
              <a:solidFill>
                <a:schemeClr val="accent4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0"/>
              <p:cNvSpPr/>
              <p:nvPr/>
            </p:nvSpPr>
            <p:spPr>
              <a:xfrm>
                <a:off x="6526357" y="4879419"/>
                <a:ext cx="1308900" cy="264000"/>
              </a:xfrm>
              <a:prstGeom prst="rect">
                <a:avLst/>
              </a:prstGeom>
              <a:solidFill>
                <a:schemeClr val="accent5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0"/>
              <p:cNvSpPr/>
              <p:nvPr/>
            </p:nvSpPr>
            <p:spPr>
              <a:xfrm>
                <a:off x="7835179" y="4879419"/>
                <a:ext cx="1308900" cy="264000"/>
              </a:xfrm>
              <a:prstGeom prst="rect">
                <a:avLst/>
              </a:prstGeom>
              <a:solidFill>
                <a:schemeClr val="accent6"/>
              </a:solidFill>
              <a:ln cap="flat" cmpd="sng" w="381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0875" y="418450"/>
            <a:ext cx="7746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Inter Black"/>
              <a:buNone/>
              <a:defRPr sz="3400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Inter Black"/>
              <a:buNone/>
              <a:defRPr sz="3400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Inter Black"/>
              <a:buNone/>
              <a:defRPr sz="3400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Inter Black"/>
              <a:buNone/>
              <a:defRPr sz="3400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Inter Black"/>
              <a:buNone/>
              <a:defRPr sz="3400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Inter Black"/>
              <a:buNone/>
              <a:defRPr sz="3400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Inter Black"/>
              <a:buNone/>
              <a:defRPr sz="3400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Inter Black"/>
              <a:buNone/>
              <a:defRPr sz="3400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Inter Black"/>
              <a:buNone/>
              <a:defRPr sz="3400">
                <a:solidFill>
                  <a:schemeClr val="dk1"/>
                </a:solidFill>
                <a:latin typeface="Inter Black"/>
                <a:ea typeface="Inter Black"/>
                <a:cs typeface="Inter Black"/>
                <a:sym typeface="Inter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0875" y="1152475"/>
            <a:ext cx="7746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ctor"/>
              <a:buChar char="●"/>
              <a:defRPr sz="180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6"/>
          <p:cNvSpPr txBox="1"/>
          <p:nvPr>
            <p:ph type="ctrTitle"/>
          </p:nvPr>
        </p:nvSpPr>
        <p:spPr>
          <a:xfrm>
            <a:off x="713225" y="1000150"/>
            <a:ext cx="5878200" cy="22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ter Black"/>
                <a:ea typeface="Inter Black"/>
                <a:cs typeface="Inter Black"/>
                <a:sym typeface="Inter Black"/>
              </a:rPr>
              <a:t>ECO</a:t>
            </a:r>
            <a:r>
              <a:rPr lang="en">
                <a:solidFill>
                  <a:schemeClr val="accent6"/>
                </a:solidFill>
                <a:latin typeface="Inter Black"/>
                <a:ea typeface="Inter Black"/>
                <a:cs typeface="Inter Black"/>
                <a:sym typeface="Inter Black"/>
              </a:rPr>
              <a:t> </a:t>
            </a:r>
            <a:endParaRPr>
              <a:solidFill>
                <a:schemeClr val="accent6"/>
              </a:solidFill>
              <a:latin typeface="Inter Black"/>
              <a:ea typeface="Inter Black"/>
              <a:cs typeface="Inter Black"/>
              <a:sym typeface="Inter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4"/>
                </a:solidFill>
                <a:latin typeface="Inter"/>
                <a:ea typeface="Inter"/>
                <a:cs typeface="Inter"/>
                <a:sym typeface="Inter"/>
              </a:rPr>
              <a:t>ENTREGAS</a:t>
            </a:r>
            <a:endParaRPr b="1">
              <a:solidFill>
                <a:schemeClr val="accent4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74" name="Google Shape;574;p36"/>
          <p:cNvSpPr txBox="1"/>
          <p:nvPr>
            <p:ph idx="1" type="subTitle"/>
          </p:nvPr>
        </p:nvSpPr>
        <p:spPr>
          <a:xfrm>
            <a:off x="713225" y="3469950"/>
            <a:ext cx="2753400" cy="82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Equipe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Alec, Estefany, Isaías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575" name="Google Shape;575;p36"/>
          <p:cNvGrpSpPr/>
          <p:nvPr/>
        </p:nvGrpSpPr>
        <p:grpSpPr>
          <a:xfrm rot="-1069639">
            <a:off x="6798524" y="1121563"/>
            <a:ext cx="1508142" cy="1757733"/>
            <a:chOff x="6854150" y="1399300"/>
            <a:chExt cx="2330725" cy="2716450"/>
          </a:xfrm>
        </p:grpSpPr>
        <p:sp>
          <p:nvSpPr>
            <p:cNvPr id="576" name="Google Shape;576;p36"/>
            <p:cNvSpPr/>
            <p:nvPr/>
          </p:nvSpPr>
          <p:spPr>
            <a:xfrm>
              <a:off x="6854150" y="1399300"/>
              <a:ext cx="2330725" cy="2716450"/>
            </a:xfrm>
            <a:custGeom>
              <a:rect b="b" l="l" r="r" t="t"/>
              <a:pathLst>
                <a:path extrusionOk="0" h="108658" w="93229">
                  <a:moveTo>
                    <a:pt x="46615" y="1"/>
                  </a:moveTo>
                  <a:cubicBezTo>
                    <a:pt x="20910" y="1"/>
                    <a:pt x="1" y="20225"/>
                    <a:pt x="1" y="45179"/>
                  </a:cubicBezTo>
                  <a:cubicBezTo>
                    <a:pt x="1" y="64686"/>
                    <a:pt x="12755" y="81322"/>
                    <a:pt x="30598" y="87618"/>
                  </a:cubicBezTo>
                  <a:lnTo>
                    <a:pt x="30598" y="102688"/>
                  </a:lnTo>
                  <a:cubicBezTo>
                    <a:pt x="30598" y="105983"/>
                    <a:pt x="33306" y="108657"/>
                    <a:pt x="36600" y="108657"/>
                  </a:cubicBezTo>
                  <a:lnTo>
                    <a:pt x="57575" y="108657"/>
                  </a:lnTo>
                  <a:cubicBezTo>
                    <a:pt x="60869" y="108657"/>
                    <a:pt x="63544" y="105983"/>
                    <a:pt x="63544" y="102688"/>
                  </a:cubicBezTo>
                  <a:lnTo>
                    <a:pt x="63544" y="87291"/>
                  </a:lnTo>
                  <a:cubicBezTo>
                    <a:pt x="80898" y="80735"/>
                    <a:pt x="93228" y="64327"/>
                    <a:pt x="93228" y="45179"/>
                  </a:cubicBezTo>
                  <a:cubicBezTo>
                    <a:pt x="93228" y="20225"/>
                    <a:pt x="72352" y="1"/>
                    <a:pt x="4661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7" name="Google Shape;577;p36"/>
            <p:cNvGrpSpPr/>
            <p:nvPr/>
          </p:nvGrpSpPr>
          <p:grpSpPr>
            <a:xfrm>
              <a:off x="6913275" y="1469025"/>
              <a:ext cx="2212475" cy="2577000"/>
              <a:chOff x="3647700" y="1645650"/>
              <a:chExt cx="2212475" cy="2577000"/>
            </a:xfrm>
          </p:grpSpPr>
          <p:sp>
            <p:nvSpPr>
              <p:cNvPr id="578" name="Google Shape;578;p36"/>
              <p:cNvSpPr/>
              <p:nvPr/>
            </p:nvSpPr>
            <p:spPr>
              <a:xfrm>
                <a:off x="4078275" y="2079500"/>
                <a:ext cx="1349675" cy="1551100"/>
              </a:xfrm>
              <a:custGeom>
                <a:rect b="b" l="l" r="r" t="t"/>
                <a:pathLst>
                  <a:path extrusionOk="0" h="62044" w="53987">
                    <a:moveTo>
                      <a:pt x="27010" y="1"/>
                    </a:moveTo>
                    <a:cubicBezTo>
                      <a:pt x="12136" y="1"/>
                      <a:pt x="34" y="12005"/>
                      <a:pt x="1" y="26912"/>
                    </a:cubicBezTo>
                    <a:cubicBezTo>
                      <a:pt x="1" y="36046"/>
                      <a:pt x="4535" y="44135"/>
                      <a:pt x="11483" y="48996"/>
                    </a:cubicBezTo>
                    <a:cubicBezTo>
                      <a:pt x="15658" y="51964"/>
                      <a:pt x="18170" y="56824"/>
                      <a:pt x="18170" y="61978"/>
                    </a:cubicBezTo>
                    <a:lnTo>
                      <a:pt x="18170" y="62044"/>
                    </a:lnTo>
                    <a:lnTo>
                      <a:pt x="35818" y="62044"/>
                    </a:lnTo>
                    <a:lnTo>
                      <a:pt x="35818" y="61978"/>
                    </a:lnTo>
                    <a:cubicBezTo>
                      <a:pt x="35818" y="56759"/>
                      <a:pt x="38395" y="51931"/>
                      <a:pt x="42635" y="48930"/>
                    </a:cubicBezTo>
                    <a:cubicBezTo>
                      <a:pt x="49518" y="44037"/>
                      <a:pt x="53987" y="35980"/>
                      <a:pt x="53987" y="26945"/>
                    </a:cubicBezTo>
                    <a:cubicBezTo>
                      <a:pt x="53987" y="12070"/>
                      <a:pt x="41917" y="1"/>
                      <a:pt x="270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9" name="Google Shape;579;p36"/>
              <p:cNvSpPr/>
              <p:nvPr/>
            </p:nvSpPr>
            <p:spPr>
              <a:xfrm>
                <a:off x="4610000" y="4018750"/>
                <a:ext cx="290325" cy="163125"/>
              </a:xfrm>
              <a:custGeom>
                <a:rect b="b" l="l" r="r" t="t"/>
                <a:pathLst>
                  <a:path extrusionOk="0" h="6525" w="11613">
                    <a:moveTo>
                      <a:pt x="0" y="1"/>
                    </a:moveTo>
                    <a:lnTo>
                      <a:pt x="0" y="4828"/>
                    </a:lnTo>
                    <a:cubicBezTo>
                      <a:pt x="0" y="5774"/>
                      <a:pt x="750" y="6525"/>
                      <a:pt x="1696" y="6525"/>
                    </a:cubicBezTo>
                    <a:lnTo>
                      <a:pt x="9851" y="6525"/>
                    </a:lnTo>
                    <a:cubicBezTo>
                      <a:pt x="10797" y="6525"/>
                      <a:pt x="11580" y="5774"/>
                      <a:pt x="11613" y="4828"/>
                    </a:cubicBezTo>
                    <a:lnTo>
                      <a:pt x="116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36"/>
              <p:cNvSpPr/>
              <p:nvPr/>
            </p:nvSpPr>
            <p:spPr>
              <a:xfrm>
                <a:off x="4375125" y="2276050"/>
                <a:ext cx="757625" cy="952525"/>
              </a:xfrm>
              <a:custGeom>
                <a:rect b="b" l="l" r="r" t="t"/>
                <a:pathLst>
                  <a:path extrusionOk="0" h="38101" w="30305">
                    <a:moveTo>
                      <a:pt x="15152" y="0"/>
                    </a:moveTo>
                    <a:cubicBezTo>
                      <a:pt x="14802" y="0"/>
                      <a:pt x="14451" y="131"/>
                      <a:pt x="14190" y="391"/>
                    </a:cubicBezTo>
                    <a:lnTo>
                      <a:pt x="5546" y="9036"/>
                    </a:lnTo>
                    <a:cubicBezTo>
                      <a:pt x="1" y="14581"/>
                      <a:pt x="1" y="23519"/>
                      <a:pt x="5546" y="29064"/>
                    </a:cubicBezTo>
                    <a:lnTo>
                      <a:pt x="14190" y="37709"/>
                    </a:lnTo>
                    <a:cubicBezTo>
                      <a:pt x="14451" y="37970"/>
                      <a:pt x="14802" y="38100"/>
                      <a:pt x="15152" y="38100"/>
                    </a:cubicBezTo>
                    <a:cubicBezTo>
                      <a:pt x="15503" y="38100"/>
                      <a:pt x="15854" y="37970"/>
                      <a:pt x="16115" y="37709"/>
                    </a:cubicBezTo>
                    <a:lnTo>
                      <a:pt x="24759" y="29064"/>
                    </a:lnTo>
                    <a:cubicBezTo>
                      <a:pt x="30304" y="23519"/>
                      <a:pt x="30304" y="14581"/>
                      <a:pt x="24759" y="9036"/>
                    </a:cubicBezTo>
                    <a:lnTo>
                      <a:pt x="16115" y="391"/>
                    </a:lnTo>
                    <a:cubicBezTo>
                      <a:pt x="15854" y="131"/>
                      <a:pt x="15503" y="0"/>
                      <a:pt x="151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1" name="Google Shape;581;p36"/>
              <p:cNvSpPr/>
              <p:nvPr/>
            </p:nvSpPr>
            <p:spPr>
              <a:xfrm>
                <a:off x="4468100" y="3628950"/>
                <a:ext cx="571675" cy="195750"/>
              </a:xfrm>
              <a:custGeom>
                <a:rect b="b" l="l" r="r" t="t"/>
                <a:pathLst>
                  <a:path extrusionOk="0" h="7830" w="22867">
                    <a:moveTo>
                      <a:pt x="2610" y="0"/>
                    </a:moveTo>
                    <a:cubicBezTo>
                      <a:pt x="1142" y="0"/>
                      <a:pt x="0" y="1175"/>
                      <a:pt x="0" y="2610"/>
                    </a:cubicBezTo>
                    <a:lnTo>
                      <a:pt x="0" y="5220"/>
                    </a:lnTo>
                    <a:cubicBezTo>
                      <a:pt x="0" y="6687"/>
                      <a:pt x="1175" y="7829"/>
                      <a:pt x="2610" y="7829"/>
                    </a:cubicBezTo>
                    <a:lnTo>
                      <a:pt x="20257" y="7829"/>
                    </a:lnTo>
                    <a:cubicBezTo>
                      <a:pt x="21692" y="7829"/>
                      <a:pt x="22834" y="6622"/>
                      <a:pt x="22867" y="5220"/>
                    </a:cubicBezTo>
                    <a:lnTo>
                      <a:pt x="22867" y="2610"/>
                    </a:lnTo>
                    <a:cubicBezTo>
                      <a:pt x="22867" y="1142"/>
                      <a:pt x="21692" y="0"/>
                      <a:pt x="202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36"/>
              <p:cNvSpPr/>
              <p:nvPr/>
            </p:nvSpPr>
            <p:spPr>
              <a:xfrm>
                <a:off x="4468100" y="3823025"/>
                <a:ext cx="571675" cy="195750"/>
              </a:xfrm>
              <a:custGeom>
                <a:rect b="b" l="l" r="r" t="t"/>
                <a:pathLst>
                  <a:path extrusionOk="0" h="7830" w="22867">
                    <a:moveTo>
                      <a:pt x="2610" y="1"/>
                    </a:moveTo>
                    <a:cubicBezTo>
                      <a:pt x="1142" y="1"/>
                      <a:pt x="0" y="1208"/>
                      <a:pt x="0" y="2611"/>
                    </a:cubicBezTo>
                    <a:lnTo>
                      <a:pt x="0" y="5220"/>
                    </a:lnTo>
                    <a:cubicBezTo>
                      <a:pt x="0" y="6688"/>
                      <a:pt x="1175" y="7830"/>
                      <a:pt x="2610" y="7830"/>
                    </a:cubicBezTo>
                    <a:lnTo>
                      <a:pt x="20257" y="7830"/>
                    </a:lnTo>
                    <a:cubicBezTo>
                      <a:pt x="21692" y="7830"/>
                      <a:pt x="22834" y="6655"/>
                      <a:pt x="22867" y="5220"/>
                    </a:cubicBezTo>
                    <a:lnTo>
                      <a:pt x="22867" y="2611"/>
                    </a:lnTo>
                    <a:cubicBezTo>
                      <a:pt x="22867" y="1143"/>
                      <a:pt x="21692" y="1"/>
                      <a:pt x="2025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36"/>
              <p:cNvSpPr/>
              <p:nvPr/>
            </p:nvSpPr>
            <p:spPr>
              <a:xfrm>
                <a:off x="3647700" y="1645650"/>
                <a:ext cx="2212475" cy="2577000"/>
              </a:xfrm>
              <a:custGeom>
                <a:rect b="b" l="l" r="r" t="t"/>
                <a:pathLst>
                  <a:path extrusionOk="0" h="103080" w="88499">
                    <a:moveTo>
                      <a:pt x="44233" y="1"/>
                    </a:moveTo>
                    <a:cubicBezTo>
                      <a:pt x="43418" y="1"/>
                      <a:pt x="42733" y="719"/>
                      <a:pt x="42733" y="1534"/>
                    </a:cubicBezTo>
                    <a:lnTo>
                      <a:pt x="42733" y="8743"/>
                    </a:lnTo>
                    <a:cubicBezTo>
                      <a:pt x="42733" y="9559"/>
                      <a:pt x="43418" y="10244"/>
                      <a:pt x="44233" y="10244"/>
                    </a:cubicBezTo>
                    <a:cubicBezTo>
                      <a:pt x="45049" y="10244"/>
                      <a:pt x="45734" y="9559"/>
                      <a:pt x="45734" y="8743"/>
                    </a:cubicBezTo>
                    <a:lnTo>
                      <a:pt x="45734" y="1534"/>
                    </a:lnTo>
                    <a:cubicBezTo>
                      <a:pt x="45734" y="719"/>
                      <a:pt x="45049" y="1"/>
                      <a:pt x="44233" y="1"/>
                    </a:cubicBezTo>
                    <a:close/>
                    <a:moveTo>
                      <a:pt x="22944" y="5726"/>
                    </a:moveTo>
                    <a:cubicBezTo>
                      <a:pt x="22676" y="5726"/>
                      <a:pt x="22402" y="5795"/>
                      <a:pt x="22150" y="5938"/>
                    </a:cubicBezTo>
                    <a:cubicBezTo>
                      <a:pt x="21432" y="6329"/>
                      <a:pt x="21204" y="7275"/>
                      <a:pt x="21595" y="7993"/>
                    </a:cubicBezTo>
                    <a:lnTo>
                      <a:pt x="25183" y="14256"/>
                    </a:lnTo>
                    <a:cubicBezTo>
                      <a:pt x="25468" y="14738"/>
                      <a:pt x="25975" y="15015"/>
                      <a:pt x="26504" y="15015"/>
                    </a:cubicBezTo>
                    <a:cubicBezTo>
                      <a:pt x="26762" y="15015"/>
                      <a:pt x="27025" y="14949"/>
                      <a:pt x="27271" y="14810"/>
                    </a:cubicBezTo>
                    <a:cubicBezTo>
                      <a:pt x="27988" y="14419"/>
                      <a:pt x="28249" y="13473"/>
                      <a:pt x="27825" y="12723"/>
                    </a:cubicBezTo>
                    <a:lnTo>
                      <a:pt x="24237" y="6492"/>
                    </a:lnTo>
                    <a:cubicBezTo>
                      <a:pt x="23977" y="5994"/>
                      <a:pt x="23473" y="5726"/>
                      <a:pt x="22944" y="5726"/>
                    </a:cubicBezTo>
                    <a:close/>
                    <a:moveTo>
                      <a:pt x="65602" y="5726"/>
                    </a:moveTo>
                    <a:cubicBezTo>
                      <a:pt x="65087" y="5726"/>
                      <a:pt x="64597" y="5994"/>
                      <a:pt x="64294" y="6492"/>
                    </a:cubicBezTo>
                    <a:lnTo>
                      <a:pt x="60706" y="12723"/>
                    </a:lnTo>
                    <a:cubicBezTo>
                      <a:pt x="60282" y="13473"/>
                      <a:pt x="60543" y="14354"/>
                      <a:pt x="61261" y="14810"/>
                    </a:cubicBezTo>
                    <a:cubicBezTo>
                      <a:pt x="61496" y="14949"/>
                      <a:pt x="61752" y="15015"/>
                      <a:pt x="62006" y="15015"/>
                    </a:cubicBezTo>
                    <a:cubicBezTo>
                      <a:pt x="62527" y="15015"/>
                      <a:pt x="63041" y="14738"/>
                      <a:pt x="63348" y="14256"/>
                    </a:cubicBezTo>
                    <a:lnTo>
                      <a:pt x="66937" y="7993"/>
                    </a:lnTo>
                    <a:cubicBezTo>
                      <a:pt x="67361" y="7275"/>
                      <a:pt x="67100" y="6362"/>
                      <a:pt x="66382" y="5938"/>
                    </a:cubicBezTo>
                    <a:cubicBezTo>
                      <a:pt x="66130" y="5795"/>
                      <a:pt x="65863" y="5726"/>
                      <a:pt x="65602" y="5726"/>
                    </a:cubicBezTo>
                    <a:close/>
                    <a:moveTo>
                      <a:pt x="7216" y="21391"/>
                    </a:moveTo>
                    <a:cubicBezTo>
                      <a:pt x="6697" y="21391"/>
                      <a:pt x="6190" y="21667"/>
                      <a:pt x="5905" y="22150"/>
                    </a:cubicBezTo>
                    <a:cubicBezTo>
                      <a:pt x="5481" y="22900"/>
                      <a:pt x="5742" y="23781"/>
                      <a:pt x="6459" y="24237"/>
                    </a:cubicBezTo>
                    <a:lnTo>
                      <a:pt x="12722" y="27826"/>
                    </a:lnTo>
                    <a:cubicBezTo>
                      <a:pt x="12944" y="27952"/>
                      <a:pt x="13194" y="28014"/>
                      <a:pt x="13444" y="28014"/>
                    </a:cubicBezTo>
                    <a:cubicBezTo>
                      <a:pt x="13966" y="28014"/>
                      <a:pt x="14491" y="27746"/>
                      <a:pt x="14777" y="27238"/>
                    </a:cubicBezTo>
                    <a:cubicBezTo>
                      <a:pt x="15202" y="26521"/>
                      <a:pt x="14941" y="25607"/>
                      <a:pt x="14223" y="25183"/>
                    </a:cubicBezTo>
                    <a:lnTo>
                      <a:pt x="7960" y="21595"/>
                    </a:lnTo>
                    <a:cubicBezTo>
                      <a:pt x="7725" y="21456"/>
                      <a:pt x="7469" y="21391"/>
                      <a:pt x="7216" y="21391"/>
                    </a:cubicBezTo>
                    <a:close/>
                    <a:moveTo>
                      <a:pt x="81240" y="21391"/>
                    </a:moveTo>
                    <a:cubicBezTo>
                      <a:pt x="80983" y="21391"/>
                      <a:pt x="80719" y="21456"/>
                      <a:pt x="80474" y="21595"/>
                    </a:cubicBezTo>
                    <a:lnTo>
                      <a:pt x="74243" y="25183"/>
                    </a:lnTo>
                    <a:cubicBezTo>
                      <a:pt x="73493" y="25575"/>
                      <a:pt x="73265" y="26521"/>
                      <a:pt x="73656" y="27238"/>
                    </a:cubicBezTo>
                    <a:cubicBezTo>
                      <a:pt x="73943" y="27746"/>
                      <a:pt x="74468" y="28014"/>
                      <a:pt x="75000" y="28014"/>
                    </a:cubicBezTo>
                    <a:cubicBezTo>
                      <a:pt x="75255" y="28014"/>
                      <a:pt x="75511" y="27952"/>
                      <a:pt x="75744" y="27826"/>
                    </a:cubicBezTo>
                    <a:lnTo>
                      <a:pt x="81974" y="24237"/>
                    </a:lnTo>
                    <a:cubicBezTo>
                      <a:pt x="82757" y="23781"/>
                      <a:pt x="83018" y="22835"/>
                      <a:pt x="82562" y="22150"/>
                    </a:cubicBezTo>
                    <a:cubicBezTo>
                      <a:pt x="82276" y="21667"/>
                      <a:pt x="81770" y="21391"/>
                      <a:pt x="81240" y="21391"/>
                    </a:cubicBezTo>
                    <a:close/>
                    <a:moveTo>
                      <a:pt x="1501" y="42733"/>
                    </a:moveTo>
                    <a:cubicBezTo>
                      <a:pt x="686" y="42733"/>
                      <a:pt x="1" y="43451"/>
                      <a:pt x="1" y="44266"/>
                    </a:cubicBezTo>
                    <a:cubicBezTo>
                      <a:pt x="1" y="45082"/>
                      <a:pt x="686" y="45767"/>
                      <a:pt x="1501" y="45767"/>
                    </a:cubicBezTo>
                    <a:lnTo>
                      <a:pt x="8710" y="45767"/>
                    </a:lnTo>
                    <a:cubicBezTo>
                      <a:pt x="9526" y="45767"/>
                      <a:pt x="10211" y="45082"/>
                      <a:pt x="10211" y="44266"/>
                    </a:cubicBezTo>
                    <a:cubicBezTo>
                      <a:pt x="10211" y="43451"/>
                      <a:pt x="9526" y="42733"/>
                      <a:pt x="8710" y="42733"/>
                    </a:cubicBezTo>
                    <a:close/>
                    <a:moveTo>
                      <a:pt x="79789" y="42733"/>
                    </a:moveTo>
                    <a:cubicBezTo>
                      <a:pt x="78973" y="42733"/>
                      <a:pt x="78288" y="43451"/>
                      <a:pt x="78288" y="44266"/>
                    </a:cubicBezTo>
                    <a:cubicBezTo>
                      <a:pt x="78288" y="45082"/>
                      <a:pt x="78973" y="45767"/>
                      <a:pt x="79789" y="45767"/>
                    </a:cubicBezTo>
                    <a:lnTo>
                      <a:pt x="86998" y="45767"/>
                    </a:lnTo>
                    <a:cubicBezTo>
                      <a:pt x="87813" y="45767"/>
                      <a:pt x="88498" y="45082"/>
                      <a:pt x="88498" y="44266"/>
                    </a:cubicBezTo>
                    <a:cubicBezTo>
                      <a:pt x="88498" y="43451"/>
                      <a:pt x="87813" y="42733"/>
                      <a:pt x="86998" y="42733"/>
                    </a:cubicBezTo>
                    <a:close/>
                    <a:moveTo>
                      <a:pt x="44266" y="26814"/>
                    </a:moveTo>
                    <a:lnTo>
                      <a:pt x="52845" y="35361"/>
                    </a:lnTo>
                    <a:cubicBezTo>
                      <a:pt x="55226" y="37775"/>
                      <a:pt x="56531" y="40906"/>
                      <a:pt x="56531" y="44299"/>
                    </a:cubicBezTo>
                    <a:cubicBezTo>
                      <a:pt x="56531" y="47691"/>
                      <a:pt x="55226" y="50855"/>
                      <a:pt x="52845" y="53237"/>
                    </a:cubicBezTo>
                    <a:lnTo>
                      <a:pt x="45766" y="60282"/>
                    </a:lnTo>
                    <a:lnTo>
                      <a:pt x="45766" y="54052"/>
                    </a:lnTo>
                    <a:lnTo>
                      <a:pt x="49257" y="50562"/>
                    </a:lnTo>
                    <a:cubicBezTo>
                      <a:pt x="49811" y="50007"/>
                      <a:pt x="49811" y="49029"/>
                      <a:pt x="49257" y="48441"/>
                    </a:cubicBezTo>
                    <a:cubicBezTo>
                      <a:pt x="48963" y="48164"/>
                      <a:pt x="48572" y="48025"/>
                      <a:pt x="48184" y="48025"/>
                    </a:cubicBezTo>
                    <a:cubicBezTo>
                      <a:pt x="47797" y="48025"/>
                      <a:pt x="47414" y="48164"/>
                      <a:pt x="47136" y="48441"/>
                    </a:cubicBezTo>
                    <a:lnTo>
                      <a:pt x="45766" y="49811"/>
                    </a:lnTo>
                    <a:lnTo>
                      <a:pt x="45766" y="48017"/>
                    </a:lnTo>
                    <a:lnTo>
                      <a:pt x="49257" y="44527"/>
                    </a:lnTo>
                    <a:cubicBezTo>
                      <a:pt x="49811" y="43972"/>
                      <a:pt x="49811" y="42994"/>
                      <a:pt x="49257" y="42407"/>
                    </a:cubicBezTo>
                    <a:cubicBezTo>
                      <a:pt x="48963" y="42129"/>
                      <a:pt x="48572" y="41991"/>
                      <a:pt x="48184" y="41991"/>
                    </a:cubicBezTo>
                    <a:cubicBezTo>
                      <a:pt x="47797" y="41991"/>
                      <a:pt x="47414" y="42129"/>
                      <a:pt x="47136" y="42407"/>
                    </a:cubicBezTo>
                    <a:lnTo>
                      <a:pt x="45766" y="43777"/>
                    </a:lnTo>
                    <a:lnTo>
                      <a:pt x="45766" y="40286"/>
                    </a:lnTo>
                    <a:cubicBezTo>
                      <a:pt x="45766" y="39471"/>
                      <a:pt x="45081" y="38786"/>
                      <a:pt x="44266" y="38786"/>
                    </a:cubicBezTo>
                    <a:cubicBezTo>
                      <a:pt x="43450" y="38786"/>
                      <a:pt x="42765" y="39471"/>
                      <a:pt x="42765" y="40286"/>
                    </a:cubicBezTo>
                    <a:lnTo>
                      <a:pt x="42765" y="45799"/>
                    </a:lnTo>
                    <a:lnTo>
                      <a:pt x="41428" y="44462"/>
                    </a:lnTo>
                    <a:cubicBezTo>
                      <a:pt x="41134" y="44168"/>
                      <a:pt x="40743" y="44021"/>
                      <a:pt x="40356" y="44021"/>
                    </a:cubicBezTo>
                    <a:cubicBezTo>
                      <a:pt x="39968" y="44021"/>
                      <a:pt x="39585" y="44168"/>
                      <a:pt x="39308" y="44462"/>
                    </a:cubicBezTo>
                    <a:cubicBezTo>
                      <a:pt x="38720" y="45016"/>
                      <a:pt x="38720" y="45995"/>
                      <a:pt x="39308" y="46582"/>
                    </a:cubicBezTo>
                    <a:lnTo>
                      <a:pt x="42765" y="50040"/>
                    </a:lnTo>
                    <a:lnTo>
                      <a:pt x="42765" y="51834"/>
                    </a:lnTo>
                    <a:lnTo>
                      <a:pt x="41428" y="50496"/>
                    </a:lnTo>
                    <a:cubicBezTo>
                      <a:pt x="41134" y="50203"/>
                      <a:pt x="40743" y="50056"/>
                      <a:pt x="40356" y="50056"/>
                    </a:cubicBezTo>
                    <a:cubicBezTo>
                      <a:pt x="39968" y="50056"/>
                      <a:pt x="39585" y="50203"/>
                      <a:pt x="39308" y="50496"/>
                    </a:cubicBezTo>
                    <a:cubicBezTo>
                      <a:pt x="38720" y="51051"/>
                      <a:pt x="38720" y="52030"/>
                      <a:pt x="39308" y="52617"/>
                    </a:cubicBezTo>
                    <a:lnTo>
                      <a:pt x="42765" y="56074"/>
                    </a:lnTo>
                    <a:lnTo>
                      <a:pt x="42765" y="60282"/>
                    </a:lnTo>
                    <a:lnTo>
                      <a:pt x="35719" y="53237"/>
                    </a:lnTo>
                    <a:cubicBezTo>
                      <a:pt x="33306" y="50823"/>
                      <a:pt x="32001" y="47691"/>
                      <a:pt x="32001" y="44299"/>
                    </a:cubicBezTo>
                    <a:cubicBezTo>
                      <a:pt x="32001" y="40906"/>
                      <a:pt x="33306" y="37742"/>
                      <a:pt x="35719" y="35361"/>
                    </a:cubicBezTo>
                    <a:lnTo>
                      <a:pt x="44266" y="26814"/>
                    </a:lnTo>
                    <a:close/>
                    <a:moveTo>
                      <a:pt x="53041" y="80833"/>
                    </a:moveTo>
                    <a:cubicBezTo>
                      <a:pt x="53660" y="80833"/>
                      <a:pt x="54150" y="81322"/>
                      <a:pt x="54150" y="81942"/>
                    </a:cubicBezTo>
                    <a:lnTo>
                      <a:pt x="54150" y="84552"/>
                    </a:lnTo>
                    <a:cubicBezTo>
                      <a:pt x="54150" y="85139"/>
                      <a:pt x="53660" y="85628"/>
                      <a:pt x="53041" y="85628"/>
                    </a:cubicBezTo>
                    <a:lnTo>
                      <a:pt x="50268" y="85628"/>
                    </a:lnTo>
                    <a:cubicBezTo>
                      <a:pt x="49452" y="85628"/>
                      <a:pt x="48767" y="86313"/>
                      <a:pt x="48767" y="87129"/>
                    </a:cubicBezTo>
                    <a:cubicBezTo>
                      <a:pt x="48767" y="87944"/>
                      <a:pt x="49452" y="88662"/>
                      <a:pt x="50268" y="88662"/>
                    </a:cubicBezTo>
                    <a:lnTo>
                      <a:pt x="53041" y="88662"/>
                    </a:lnTo>
                    <a:cubicBezTo>
                      <a:pt x="53660" y="88662"/>
                      <a:pt x="54150" y="89151"/>
                      <a:pt x="54150" y="89738"/>
                    </a:cubicBezTo>
                    <a:lnTo>
                      <a:pt x="54150" y="92348"/>
                    </a:lnTo>
                    <a:cubicBezTo>
                      <a:pt x="54150" y="92968"/>
                      <a:pt x="53660" y="93457"/>
                      <a:pt x="53041" y="93457"/>
                    </a:cubicBezTo>
                    <a:lnTo>
                      <a:pt x="35393" y="93457"/>
                    </a:lnTo>
                    <a:cubicBezTo>
                      <a:pt x="34773" y="93457"/>
                      <a:pt x="34284" y="92968"/>
                      <a:pt x="34284" y="92348"/>
                    </a:cubicBezTo>
                    <a:lnTo>
                      <a:pt x="34284" y="89738"/>
                    </a:lnTo>
                    <a:cubicBezTo>
                      <a:pt x="34284" y="89151"/>
                      <a:pt x="34773" y="88662"/>
                      <a:pt x="35393" y="88662"/>
                    </a:cubicBezTo>
                    <a:lnTo>
                      <a:pt x="44201" y="88662"/>
                    </a:lnTo>
                    <a:cubicBezTo>
                      <a:pt x="45016" y="88662"/>
                      <a:pt x="45701" y="87944"/>
                      <a:pt x="45701" y="87129"/>
                    </a:cubicBezTo>
                    <a:cubicBezTo>
                      <a:pt x="45701" y="86313"/>
                      <a:pt x="45016" y="85628"/>
                      <a:pt x="44201" y="85628"/>
                    </a:cubicBezTo>
                    <a:lnTo>
                      <a:pt x="35393" y="85628"/>
                    </a:lnTo>
                    <a:cubicBezTo>
                      <a:pt x="34773" y="85628"/>
                      <a:pt x="34284" y="85139"/>
                      <a:pt x="34284" y="84552"/>
                    </a:cubicBezTo>
                    <a:lnTo>
                      <a:pt x="34284" y="81942"/>
                    </a:lnTo>
                    <a:cubicBezTo>
                      <a:pt x="34284" y="81322"/>
                      <a:pt x="34773" y="80833"/>
                      <a:pt x="35393" y="80833"/>
                    </a:cubicBezTo>
                    <a:close/>
                    <a:moveTo>
                      <a:pt x="48604" y="96458"/>
                    </a:moveTo>
                    <a:lnTo>
                      <a:pt x="48604" y="99752"/>
                    </a:lnTo>
                    <a:lnTo>
                      <a:pt x="48539" y="99752"/>
                    </a:lnTo>
                    <a:cubicBezTo>
                      <a:pt x="48539" y="99883"/>
                      <a:pt x="48474" y="99948"/>
                      <a:pt x="48343" y="99948"/>
                    </a:cubicBezTo>
                    <a:lnTo>
                      <a:pt x="40188" y="99948"/>
                    </a:lnTo>
                    <a:cubicBezTo>
                      <a:pt x="40058" y="99948"/>
                      <a:pt x="39993" y="99883"/>
                      <a:pt x="39993" y="99752"/>
                    </a:cubicBezTo>
                    <a:lnTo>
                      <a:pt x="39993" y="96458"/>
                    </a:lnTo>
                    <a:close/>
                    <a:moveTo>
                      <a:pt x="44233" y="15822"/>
                    </a:moveTo>
                    <a:cubicBezTo>
                      <a:pt x="40547" y="15822"/>
                      <a:pt x="37024" y="16539"/>
                      <a:pt x="33632" y="17877"/>
                    </a:cubicBezTo>
                    <a:cubicBezTo>
                      <a:pt x="32849" y="18203"/>
                      <a:pt x="32490" y="19051"/>
                      <a:pt x="32751" y="19834"/>
                    </a:cubicBezTo>
                    <a:cubicBezTo>
                      <a:pt x="32976" y="20433"/>
                      <a:pt x="33563" y="20784"/>
                      <a:pt x="34178" y="20784"/>
                    </a:cubicBezTo>
                    <a:cubicBezTo>
                      <a:pt x="34366" y="20784"/>
                      <a:pt x="34557" y="20751"/>
                      <a:pt x="34741" y="20682"/>
                    </a:cubicBezTo>
                    <a:cubicBezTo>
                      <a:pt x="37742" y="19508"/>
                      <a:pt x="40939" y="18888"/>
                      <a:pt x="44201" y="18888"/>
                    </a:cubicBezTo>
                    <a:cubicBezTo>
                      <a:pt x="58194" y="18888"/>
                      <a:pt x="69677" y="30305"/>
                      <a:pt x="69677" y="44331"/>
                    </a:cubicBezTo>
                    <a:cubicBezTo>
                      <a:pt x="69677" y="52519"/>
                      <a:pt x="65664" y="60282"/>
                      <a:pt x="58945" y="65078"/>
                    </a:cubicBezTo>
                    <a:cubicBezTo>
                      <a:pt x="54672" y="68111"/>
                      <a:pt x="51964" y="72841"/>
                      <a:pt x="51573" y="77930"/>
                    </a:cubicBezTo>
                    <a:lnTo>
                      <a:pt x="45701" y="77930"/>
                    </a:lnTo>
                    <a:lnTo>
                      <a:pt x="45701" y="64490"/>
                    </a:lnTo>
                    <a:cubicBezTo>
                      <a:pt x="45864" y="64360"/>
                      <a:pt x="46060" y="64229"/>
                      <a:pt x="46223" y="64066"/>
                    </a:cubicBezTo>
                    <a:lnTo>
                      <a:pt x="54867" y="55422"/>
                    </a:lnTo>
                    <a:cubicBezTo>
                      <a:pt x="57836" y="52454"/>
                      <a:pt x="59467" y="48539"/>
                      <a:pt x="59467" y="44331"/>
                    </a:cubicBezTo>
                    <a:cubicBezTo>
                      <a:pt x="59467" y="40123"/>
                      <a:pt x="57836" y="36209"/>
                      <a:pt x="54867" y="33241"/>
                    </a:cubicBezTo>
                    <a:lnTo>
                      <a:pt x="46223" y="24596"/>
                    </a:lnTo>
                    <a:cubicBezTo>
                      <a:pt x="45668" y="24042"/>
                      <a:pt x="44935" y="23764"/>
                      <a:pt x="44201" y="23764"/>
                    </a:cubicBezTo>
                    <a:cubicBezTo>
                      <a:pt x="43467" y="23764"/>
                      <a:pt x="42733" y="24042"/>
                      <a:pt x="42178" y="24596"/>
                    </a:cubicBezTo>
                    <a:lnTo>
                      <a:pt x="33534" y="33241"/>
                    </a:lnTo>
                    <a:cubicBezTo>
                      <a:pt x="30565" y="36209"/>
                      <a:pt x="28934" y="40123"/>
                      <a:pt x="28934" y="44331"/>
                    </a:cubicBezTo>
                    <a:cubicBezTo>
                      <a:pt x="28934" y="48539"/>
                      <a:pt x="30565" y="52454"/>
                      <a:pt x="33534" y="55422"/>
                    </a:cubicBezTo>
                    <a:lnTo>
                      <a:pt x="42178" y="64066"/>
                    </a:lnTo>
                    <a:cubicBezTo>
                      <a:pt x="42341" y="64229"/>
                      <a:pt x="42504" y="64360"/>
                      <a:pt x="42733" y="64490"/>
                    </a:cubicBezTo>
                    <a:lnTo>
                      <a:pt x="42733" y="77930"/>
                    </a:lnTo>
                    <a:lnTo>
                      <a:pt x="36861" y="77930"/>
                    </a:lnTo>
                    <a:cubicBezTo>
                      <a:pt x="36437" y="72841"/>
                      <a:pt x="33795" y="68144"/>
                      <a:pt x="29587" y="65175"/>
                    </a:cubicBezTo>
                    <a:cubicBezTo>
                      <a:pt x="22835" y="60315"/>
                      <a:pt x="18757" y="52519"/>
                      <a:pt x="18790" y="44266"/>
                    </a:cubicBezTo>
                    <a:cubicBezTo>
                      <a:pt x="18790" y="35850"/>
                      <a:pt x="22998" y="27989"/>
                      <a:pt x="29913" y="23259"/>
                    </a:cubicBezTo>
                    <a:cubicBezTo>
                      <a:pt x="30598" y="22802"/>
                      <a:pt x="30761" y="21856"/>
                      <a:pt x="30337" y="21171"/>
                    </a:cubicBezTo>
                    <a:cubicBezTo>
                      <a:pt x="30054" y="20746"/>
                      <a:pt x="29582" y="20522"/>
                      <a:pt x="29102" y="20522"/>
                    </a:cubicBezTo>
                    <a:cubicBezTo>
                      <a:pt x="28807" y="20522"/>
                      <a:pt x="28510" y="20606"/>
                      <a:pt x="28249" y="20780"/>
                    </a:cubicBezTo>
                    <a:cubicBezTo>
                      <a:pt x="20453" y="26064"/>
                      <a:pt x="15821" y="34839"/>
                      <a:pt x="15756" y="44266"/>
                    </a:cubicBezTo>
                    <a:cubicBezTo>
                      <a:pt x="15756" y="53530"/>
                      <a:pt x="20290" y="62272"/>
                      <a:pt x="27858" y="67622"/>
                    </a:cubicBezTo>
                    <a:cubicBezTo>
                      <a:pt x="31348" y="70068"/>
                      <a:pt x="33534" y="73918"/>
                      <a:pt x="33860" y="78223"/>
                    </a:cubicBezTo>
                    <a:cubicBezTo>
                      <a:pt x="32360" y="78843"/>
                      <a:pt x="31348" y="80311"/>
                      <a:pt x="31348" y="82007"/>
                    </a:cubicBezTo>
                    <a:lnTo>
                      <a:pt x="31348" y="84617"/>
                    </a:lnTo>
                    <a:cubicBezTo>
                      <a:pt x="31348" y="85595"/>
                      <a:pt x="31707" y="86509"/>
                      <a:pt x="32294" y="87226"/>
                    </a:cubicBezTo>
                    <a:cubicBezTo>
                      <a:pt x="31707" y="87911"/>
                      <a:pt x="31348" y="88825"/>
                      <a:pt x="31348" y="89836"/>
                    </a:cubicBezTo>
                    <a:lnTo>
                      <a:pt x="31348" y="92446"/>
                    </a:lnTo>
                    <a:cubicBezTo>
                      <a:pt x="31348" y="94696"/>
                      <a:pt x="33175" y="96556"/>
                      <a:pt x="35458" y="96556"/>
                    </a:cubicBezTo>
                    <a:lnTo>
                      <a:pt x="36959" y="96556"/>
                    </a:lnTo>
                    <a:lnTo>
                      <a:pt x="36959" y="99850"/>
                    </a:lnTo>
                    <a:cubicBezTo>
                      <a:pt x="36959" y="101644"/>
                      <a:pt x="38427" y="103080"/>
                      <a:pt x="40188" y="103080"/>
                    </a:cubicBezTo>
                    <a:lnTo>
                      <a:pt x="48343" y="103080"/>
                    </a:lnTo>
                    <a:cubicBezTo>
                      <a:pt x="50137" y="103080"/>
                      <a:pt x="51573" y="101612"/>
                      <a:pt x="51573" y="99850"/>
                    </a:cubicBezTo>
                    <a:lnTo>
                      <a:pt x="51573" y="96556"/>
                    </a:lnTo>
                    <a:lnTo>
                      <a:pt x="53073" y="96556"/>
                    </a:lnTo>
                    <a:cubicBezTo>
                      <a:pt x="55324" y="96556"/>
                      <a:pt x="57183" y="94729"/>
                      <a:pt x="57183" y="92446"/>
                    </a:cubicBezTo>
                    <a:lnTo>
                      <a:pt x="57183" y="89836"/>
                    </a:lnTo>
                    <a:cubicBezTo>
                      <a:pt x="57183" y="88857"/>
                      <a:pt x="56824" y="87944"/>
                      <a:pt x="56237" y="87226"/>
                    </a:cubicBezTo>
                    <a:cubicBezTo>
                      <a:pt x="56824" y="86541"/>
                      <a:pt x="57183" y="85628"/>
                      <a:pt x="57183" y="84617"/>
                    </a:cubicBezTo>
                    <a:lnTo>
                      <a:pt x="57183" y="82007"/>
                    </a:lnTo>
                    <a:cubicBezTo>
                      <a:pt x="57183" y="80311"/>
                      <a:pt x="56139" y="78843"/>
                      <a:pt x="54672" y="78223"/>
                    </a:cubicBezTo>
                    <a:cubicBezTo>
                      <a:pt x="54998" y="74015"/>
                      <a:pt x="57249" y="70068"/>
                      <a:pt x="60837" y="67524"/>
                    </a:cubicBezTo>
                    <a:cubicBezTo>
                      <a:pt x="68339" y="62174"/>
                      <a:pt x="72808" y="53497"/>
                      <a:pt x="72808" y="44331"/>
                    </a:cubicBezTo>
                    <a:cubicBezTo>
                      <a:pt x="72743" y="28609"/>
                      <a:pt x="59956" y="15822"/>
                      <a:pt x="44233" y="1582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84" name="Google Shape;584;p36"/>
          <p:cNvGrpSpPr/>
          <p:nvPr/>
        </p:nvGrpSpPr>
        <p:grpSpPr>
          <a:xfrm>
            <a:off x="6441889" y="2551341"/>
            <a:ext cx="1271949" cy="1550287"/>
            <a:chOff x="2881396" y="2507988"/>
            <a:chExt cx="1787700" cy="2178900"/>
          </a:xfrm>
        </p:grpSpPr>
        <p:sp>
          <p:nvSpPr>
            <p:cNvPr id="585" name="Google Shape;585;p36"/>
            <p:cNvSpPr/>
            <p:nvPr/>
          </p:nvSpPr>
          <p:spPr>
            <a:xfrm>
              <a:off x="2881396" y="2507988"/>
              <a:ext cx="1787700" cy="21789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6" name="Google Shape;586;p36"/>
            <p:cNvGrpSpPr/>
            <p:nvPr/>
          </p:nvGrpSpPr>
          <p:grpSpPr>
            <a:xfrm>
              <a:off x="3101455" y="2713349"/>
              <a:ext cx="1411181" cy="1755739"/>
              <a:chOff x="1716600" y="238125"/>
              <a:chExt cx="4194950" cy="5219200"/>
            </a:xfrm>
          </p:grpSpPr>
          <p:sp>
            <p:nvSpPr>
              <p:cNvPr id="587" name="Google Shape;587;p36"/>
              <p:cNvSpPr/>
              <p:nvPr/>
            </p:nvSpPr>
            <p:spPr>
              <a:xfrm>
                <a:off x="1793275" y="980225"/>
                <a:ext cx="2961075" cy="4400425"/>
              </a:xfrm>
              <a:custGeom>
                <a:rect b="b" l="l" r="r" t="t"/>
                <a:pathLst>
                  <a:path extrusionOk="0" h="176017" w="118443">
                    <a:moveTo>
                      <a:pt x="13570" y="0"/>
                    </a:moveTo>
                    <a:cubicBezTo>
                      <a:pt x="6067" y="0"/>
                      <a:pt x="0" y="6067"/>
                      <a:pt x="0" y="13570"/>
                    </a:cubicBezTo>
                    <a:lnTo>
                      <a:pt x="0" y="162447"/>
                    </a:lnTo>
                    <a:cubicBezTo>
                      <a:pt x="0" y="169950"/>
                      <a:pt x="6067" y="176017"/>
                      <a:pt x="13570" y="176017"/>
                    </a:cubicBezTo>
                    <a:lnTo>
                      <a:pt x="104873" y="176017"/>
                    </a:lnTo>
                    <a:cubicBezTo>
                      <a:pt x="112376" y="176017"/>
                      <a:pt x="118443" y="169950"/>
                      <a:pt x="118443" y="162447"/>
                    </a:cubicBezTo>
                    <a:lnTo>
                      <a:pt x="118443" y="13570"/>
                    </a:lnTo>
                    <a:cubicBezTo>
                      <a:pt x="118443" y="6067"/>
                      <a:pt x="112376" y="0"/>
                      <a:pt x="10487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36"/>
              <p:cNvSpPr/>
              <p:nvPr/>
            </p:nvSpPr>
            <p:spPr>
              <a:xfrm>
                <a:off x="2133325" y="4365350"/>
                <a:ext cx="2280975" cy="676875"/>
              </a:xfrm>
              <a:custGeom>
                <a:rect b="b" l="l" r="r" t="t"/>
                <a:pathLst>
                  <a:path extrusionOk="0" h="27075" w="91239">
                    <a:moveTo>
                      <a:pt x="4567" y="0"/>
                    </a:moveTo>
                    <a:cubicBezTo>
                      <a:pt x="2056" y="0"/>
                      <a:pt x="1" y="2023"/>
                      <a:pt x="1" y="4502"/>
                    </a:cubicBezTo>
                    <a:lnTo>
                      <a:pt x="1" y="22573"/>
                    </a:lnTo>
                    <a:cubicBezTo>
                      <a:pt x="1" y="25052"/>
                      <a:pt x="2056" y="27075"/>
                      <a:pt x="4567" y="27075"/>
                    </a:cubicBezTo>
                    <a:lnTo>
                      <a:pt x="86704" y="27075"/>
                    </a:lnTo>
                    <a:cubicBezTo>
                      <a:pt x="89216" y="27075"/>
                      <a:pt x="91238" y="25052"/>
                      <a:pt x="91238" y="22573"/>
                    </a:cubicBezTo>
                    <a:lnTo>
                      <a:pt x="91238" y="4502"/>
                    </a:lnTo>
                    <a:cubicBezTo>
                      <a:pt x="91238" y="2023"/>
                      <a:pt x="89216" y="0"/>
                      <a:pt x="867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" name="Google Shape;589;p36"/>
              <p:cNvSpPr/>
              <p:nvPr/>
            </p:nvSpPr>
            <p:spPr>
              <a:xfrm>
                <a:off x="2133325" y="3350050"/>
                <a:ext cx="2280975" cy="676875"/>
              </a:xfrm>
              <a:custGeom>
                <a:rect b="b" l="l" r="r" t="t"/>
                <a:pathLst>
                  <a:path extrusionOk="0" h="27075" w="91239">
                    <a:moveTo>
                      <a:pt x="4567" y="0"/>
                    </a:moveTo>
                    <a:cubicBezTo>
                      <a:pt x="2056" y="0"/>
                      <a:pt x="1" y="2023"/>
                      <a:pt x="1" y="4502"/>
                    </a:cubicBezTo>
                    <a:lnTo>
                      <a:pt x="1" y="22573"/>
                    </a:lnTo>
                    <a:cubicBezTo>
                      <a:pt x="1" y="25052"/>
                      <a:pt x="2056" y="27075"/>
                      <a:pt x="4567" y="27075"/>
                    </a:cubicBezTo>
                    <a:lnTo>
                      <a:pt x="86704" y="27075"/>
                    </a:lnTo>
                    <a:cubicBezTo>
                      <a:pt x="89216" y="27075"/>
                      <a:pt x="91238" y="25052"/>
                      <a:pt x="91238" y="22573"/>
                    </a:cubicBezTo>
                    <a:lnTo>
                      <a:pt x="91238" y="4502"/>
                    </a:lnTo>
                    <a:cubicBezTo>
                      <a:pt x="91238" y="2023"/>
                      <a:pt x="89216" y="0"/>
                      <a:pt x="867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0" name="Google Shape;590;p36"/>
              <p:cNvSpPr/>
              <p:nvPr/>
            </p:nvSpPr>
            <p:spPr>
              <a:xfrm>
                <a:off x="2133325" y="2333950"/>
                <a:ext cx="2280975" cy="677700"/>
              </a:xfrm>
              <a:custGeom>
                <a:rect b="b" l="l" r="r" t="t"/>
                <a:pathLst>
                  <a:path extrusionOk="0" h="27108" w="91239">
                    <a:moveTo>
                      <a:pt x="4567" y="0"/>
                    </a:moveTo>
                    <a:cubicBezTo>
                      <a:pt x="2056" y="0"/>
                      <a:pt x="1" y="2022"/>
                      <a:pt x="1" y="4534"/>
                    </a:cubicBezTo>
                    <a:lnTo>
                      <a:pt x="1" y="22573"/>
                    </a:lnTo>
                    <a:cubicBezTo>
                      <a:pt x="1" y="25085"/>
                      <a:pt x="2056" y="27107"/>
                      <a:pt x="4567" y="27107"/>
                    </a:cubicBezTo>
                    <a:lnTo>
                      <a:pt x="86704" y="27107"/>
                    </a:lnTo>
                    <a:cubicBezTo>
                      <a:pt x="89216" y="27107"/>
                      <a:pt x="91238" y="25085"/>
                      <a:pt x="91238" y="22573"/>
                    </a:cubicBezTo>
                    <a:lnTo>
                      <a:pt x="91238" y="4534"/>
                    </a:lnTo>
                    <a:cubicBezTo>
                      <a:pt x="91238" y="2022"/>
                      <a:pt x="89216" y="0"/>
                      <a:pt x="867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1" name="Google Shape;591;p36"/>
              <p:cNvSpPr/>
              <p:nvPr/>
            </p:nvSpPr>
            <p:spPr>
              <a:xfrm>
                <a:off x="2133325" y="1318650"/>
                <a:ext cx="2280975" cy="676875"/>
              </a:xfrm>
              <a:custGeom>
                <a:rect b="b" l="l" r="r" t="t"/>
                <a:pathLst>
                  <a:path extrusionOk="0" h="27075" w="91239">
                    <a:moveTo>
                      <a:pt x="4567" y="0"/>
                    </a:moveTo>
                    <a:cubicBezTo>
                      <a:pt x="2056" y="0"/>
                      <a:pt x="1" y="2023"/>
                      <a:pt x="1" y="4534"/>
                    </a:cubicBezTo>
                    <a:lnTo>
                      <a:pt x="1" y="22573"/>
                    </a:lnTo>
                    <a:cubicBezTo>
                      <a:pt x="1" y="25052"/>
                      <a:pt x="2056" y="27075"/>
                      <a:pt x="4567" y="27075"/>
                    </a:cubicBezTo>
                    <a:lnTo>
                      <a:pt x="86704" y="27075"/>
                    </a:lnTo>
                    <a:cubicBezTo>
                      <a:pt x="89216" y="27075"/>
                      <a:pt x="91238" y="25052"/>
                      <a:pt x="91238" y="22573"/>
                    </a:cubicBezTo>
                    <a:lnTo>
                      <a:pt x="91238" y="4534"/>
                    </a:lnTo>
                    <a:cubicBezTo>
                      <a:pt x="91238" y="2023"/>
                      <a:pt x="89216" y="0"/>
                      <a:pt x="867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36"/>
              <p:cNvSpPr/>
              <p:nvPr/>
            </p:nvSpPr>
            <p:spPr>
              <a:xfrm>
                <a:off x="2617725" y="314775"/>
                <a:ext cx="1312175" cy="665475"/>
              </a:xfrm>
              <a:custGeom>
                <a:rect b="b" l="l" r="r" t="t"/>
                <a:pathLst>
                  <a:path extrusionOk="0" h="26619" w="52487">
                    <a:moveTo>
                      <a:pt x="9036" y="0"/>
                    </a:moveTo>
                    <a:cubicBezTo>
                      <a:pt x="4046" y="0"/>
                      <a:pt x="1" y="4045"/>
                      <a:pt x="1" y="9036"/>
                    </a:cubicBezTo>
                    <a:lnTo>
                      <a:pt x="1" y="26618"/>
                    </a:lnTo>
                    <a:lnTo>
                      <a:pt x="52486" y="26618"/>
                    </a:lnTo>
                    <a:lnTo>
                      <a:pt x="52486" y="9036"/>
                    </a:lnTo>
                    <a:cubicBezTo>
                      <a:pt x="52486" y="4045"/>
                      <a:pt x="48441" y="0"/>
                      <a:pt x="4345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36"/>
              <p:cNvSpPr/>
              <p:nvPr/>
            </p:nvSpPr>
            <p:spPr>
              <a:xfrm>
                <a:off x="3542500" y="3222225"/>
                <a:ext cx="2369050" cy="2158225"/>
              </a:xfrm>
              <a:custGeom>
                <a:rect b="b" l="l" r="r" t="t"/>
                <a:pathLst>
                  <a:path extrusionOk="0" h="86329" w="94762">
                    <a:moveTo>
                      <a:pt x="47369" y="0"/>
                    </a:moveTo>
                    <a:cubicBezTo>
                      <a:pt x="36323" y="0"/>
                      <a:pt x="25281" y="4216"/>
                      <a:pt x="16865" y="12649"/>
                    </a:cubicBezTo>
                    <a:cubicBezTo>
                      <a:pt x="1" y="29513"/>
                      <a:pt x="1" y="56849"/>
                      <a:pt x="16865" y="73680"/>
                    </a:cubicBezTo>
                    <a:cubicBezTo>
                      <a:pt x="25281" y="82113"/>
                      <a:pt x="36323" y="86329"/>
                      <a:pt x="47369" y="86329"/>
                    </a:cubicBezTo>
                    <a:cubicBezTo>
                      <a:pt x="58415" y="86329"/>
                      <a:pt x="69465" y="82113"/>
                      <a:pt x="77897" y="73680"/>
                    </a:cubicBezTo>
                    <a:cubicBezTo>
                      <a:pt x="94761" y="56849"/>
                      <a:pt x="94761" y="29513"/>
                      <a:pt x="77897" y="12649"/>
                    </a:cubicBezTo>
                    <a:cubicBezTo>
                      <a:pt x="69465" y="4216"/>
                      <a:pt x="58415" y="0"/>
                      <a:pt x="4736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36"/>
              <p:cNvSpPr/>
              <p:nvPr/>
            </p:nvSpPr>
            <p:spPr>
              <a:xfrm>
                <a:off x="4225075" y="3567775"/>
                <a:ext cx="1007175" cy="1467125"/>
              </a:xfrm>
              <a:custGeom>
                <a:rect b="b" l="l" r="r" t="t"/>
                <a:pathLst>
                  <a:path extrusionOk="0" h="58685" w="40287">
                    <a:moveTo>
                      <a:pt x="28054" y="1"/>
                    </a:moveTo>
                    <a:cubicBezTo>
                      <a:pt x="27173" y="34"/>
                      <a:pt x="26390" y="523"/>
                      <a:pt x="25640" y="1240"/>
                    </a:cubicBezTo>
                    <a:cubicBezTo>
                      <a:pt x="17680" y="8808"/>
                      <a:pt x="9689" y="16343"/>
                      <a:pt x="1729" y="23879"/>
                    </a:cubicBezTo>
                    <a:cubicBezTo>
                      <a:pt x="1" y="25542"/>
                      <a:pt x="229" y="28054"/>
                      <a:pt x="2284" y="29294"/>
                    </a:cubicBezTo>
                    <a:cubicBezTo>
                      <a:pt x="6655" y="31936"/>
                      <a:pt x="11157" y="34447"/>
                      <a:pt x="15593" y="36992"/>
                    </a:cubicBezTo>
                    <a:cubicBezTo>
                      <a:pt x="15886" y="37155"/>
                      <a:pt x="15984" y="37285"/>
                      <a:pt x="15854" y="37644"/>
                    </a:cubicBezTo>
                    <a:cubicBezTo>
                      <a:pt x="14418" y="41069"/>
                      <a:pt x="12983" y="44494"/>
                      <a:pt x="11548" y="47919"/>
                    </a:cubicBezTo>
                    <a:cubicBezTo>
                      <a:pt x="10667" y="50072"/>
                      <a:pt x="9754" y="52193"/>
                      <a:pt x="8906" y="54346"/>
                    </a:cubicBezTo>
                    <a:cubicBezTo>
                      <a:pt x="8319" y="55911"/>
                      <a:pt x="9036" y="57608"/>
                      <a:pt x="10537" y="58325"/>
                    </a:cubicBezTo>
                    <a:cubicBezTo>
                      <a:pt x="11016" y="58565"/>
                      <a:pt x="11488" y="58685"/>
                      <a:pt x="11955" y="58685"/>
                    </a:cubicBezTo>
                    <a:cubicBezTo>
                      <a:pt x="12824" y="58685"/>
                      <a:pt x="13680" y="58271"/>
                      <a:pt x="14549" y="57444"/>
                    </a:cubicBezTo>
                    <a:cubicBezTo>
                      <a:pt x="22541" y="49909"/>
                      <a:pt x="30500" y="42341"/>
                      <a:pt x="38492" y="34806"/>
                    </a:cubicBezTo>
                    <a:cubicBezTo>
                      <a:pt x="40286" y="33077"/>
                      <a:pt x="39927" y="30533"/>
                      <a:pt x="37774" y="29294"/>
                    </a:cubicBezTo>
                    <a:cubicBezTo>
                      <a:pt x="33371" y="26782"/>
                      <a:pt x="29000" y="24205"/>
                      <a:pt x="24596" y="21693"/>
                    </a:cubicBezTo>
                    <a:cubicBezTo>
                      <a:pt x="24335" y="21530"/>
                      <a:pt x="24237" y="21367"/>
                      <a:pt x="24368" y="21041"/>
                    </a:cubicBezTo>
                    <a:cubicBezTo>
                      <a:pt x="26716" y="15495"/>
                      <a:pt x="29130" y="9950"/>
                      <a:pt x="31283" y="4339"/>
                    </a:cubicBezTo>
                    <a:cubicBezTo>
                      <a:pt x="32098" y="2219"/>
                      <a:pt x="30467" y="1"/>
                      <a:pt x="280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36"/>
              <p:cNvSpPr/>
              <p:nvPr/>
            </p:nvSpPr>
            <p:spPr>
              <a:xfrm>
                <a:off x="1716600" y="238125"/>
                <a:ext cx="4167225" cy="5219200"/>
              </a:xfrm>
              <a:custGeom>
                <a:rect b="b" l="l" r="r" t="t"/>
                <a:pathLst>
                  <a:path extrusionOk="0" h="208768" w="166689">
                    <a:moveTo>
                      <a:pt x="79495" y="6100"/>
                    </a:moveTo>
                    <a:cubicBezTo>
                      <a:pt x="82790" y="6100"/>
                      <a:pt x="85497" y="8807"/>
                      <a:pt x="85497" y="12102"/>
                    </a:cubicBezTo>
                    <a:lnTo>
                      <a:pt x="85497" y="26618"/>
                    </a:lnTo>
                    <a:lnTo>
                      <a:pt x="39112" y="26618"/>
                    </a:lnTo>
                    <a:lnTo>
                      <a:pt x="39112" y="12102"/>
                    </a:lnTo>
                    <a:cubicBezTo>
                      <a:pt x="39112" y="8807"/>
                      <a:pt x="41787" y="6100"/>
                      <a:pt x="45081" y="6100"/>
                    </a:cubicBezTo>
                    <a:close/>
                    <a:moveTo>
                      <a:pt x="103373" y="46288"/>
                    </a:moveTo>
                    <a:cubicBezTo>
                      <a:pt x="104189" y="46288"/>
                      <a:pt x="104841" y="46940"/>
                      <a:pt x="104841" y="47755"/>
                    </a:cubicBezTo>
                    <a:lnTo>
                      <a:pt x="104841" y="65794"/>
                    </a:lnTo>
                    <a:cubicBezTo>
                      <a:pt x="104841" y="66610"/>
                      <a:pt x="104189" y="67262"/>
                      <a:pt x="103373" y="67262"/>
                    </a:cubicBezTo>
                    <a:lnTo>
                      <a:pt x="21236" y="67262"/>
                    </a:lnTo>
                    <a:cubicBezTo>
                      <a:pt x="20421" y="67262"/>
                      <a:pt x="19736" y="66610"/>
                      <a:pt x="19736" y="65794"/>
                    </a:cubicBezTo>
                    <a:lnTo>
                      <a:pt x="19736" y="47755"/>
                    </a:lnTo>
                    <a:cubicBezTo>
                      <a:pt x="19736" y="46940"/>
                      <a:pt x="20421" y="46288"/>
                      <a:pt x="21236" y="46288"/>
                    </a:cubicBezTo>
                    <a:close/>
                    <a:moveTo>
                      <a:pt x="21236" y="40155"/>
                    </a:moveTo>
                    <a:cubicBezTo>
                      <a:pt x="17028" y="40155"/>
                      <a:pt x="13636" y="43580"/>
                      <a:pt x="13636" y="47755"/>
                    </a:cubicBezTo>
                    <a:lnTo>
                      <a:pt x="13636" y="65794"/>
                    </a:lnTo>
                    <a:cubicBezTo>
                      <a:pt x="13636" y="69970"/>
                      <a:pt x="17028" y="73362"/>
                      <a:pt x="21236" y="73362"/>
                    </a:cubicBezTo>
                    <a:lnTo>
                      <a:pt x="103373" y="73362"/>
                    </a:lnTo>
                    <a:cubicBezTo>
                      <a:pt x="107549" y="73362"/>
                      <a:pt x="110974" y="69970"/>
                      <a:pt x="110974" y="65794"/>
                    </a:cubicBezTo>
                    <a:lnTo>
                      <a:pt x="110974" y="47755"/>
                    </a:lnTo>
                    <a:cubicBezTo>
                      <a:pt x="110974" y="43580"/>
                      <a:pt x="107549" y="40155"/>
                      <a:pt x="103373" y="40155"/>
                    </a:cubicBezTo>
                    <a:close/>
                    <a:moveTo>
                      <a:pt x="103373" y="86899"/>
                    </a:moveTo>
                    <a:cubicBezTo>
                      <a:pt x="104189" y="86899"/>
                      <a:pt x="104841" y="87552"/>
                      <a:pt x="104841" y="88367"/>
                    </a:cubicBezTo>
                    <a:lnTo>
                      <a:pt x="104841" y="106406"/>
                    </a:lnTo>
                    <a:cubicBezTo>
                      <a:pt x="104841" y="107221"/>
                      <a:pt x="104189" y="107874"/>
                      <a:pt x="103373" y="107874"/>
                    </a:cubicBezTo>
                    <a:lnTo>
                      <a:pt x="21236" y="107874"/>
                    </a:lnTo>
                    <a:cubicBezTo>
                      <a:pt x="20421" y="107874"/>
                      <a:pt x="19736" y="107221"/>
                      <a:pt x="19736" y="106406"/>
                    </a:cubicBezTo>
                    <a:lnTo>
                      <a:pt x="19736" y="88367"/>
                    </a:lnTo>
                    <a:cubicBezTo>
                      <a:pt x="19736" y="87552"/>
                      <a:pt x="20421" y="86899"/>
                      <a:pt x="21236" y="86899"/>
                    </a:cubicBezTo>
                    <a:close/>
                    <a:moveTo>
                      <a:pt x="21236" y="80799"/>
                    </a:moveTo>
                    <a:cubicBezTo>
                      <a:pt x="17028" y="80799"/>
                      <a:pt x="13636" y="84192"/>
                      <a:pt x="13636" y="88367"/>
                    </a:cubicBezTo>
                    <a:lnTo>
                      <a:pt x="13636" y="106406"/>
                    </a:lnTo>
                    <a:cubicBezTo>
                      <a:pt x="13636" y="110581"/>
                      <a:pt x="17028" y="113974"/>
                      <a:pt x="21236" y="113974"/>
                    </a:cubicBezTo>
                    <a:lnTo>
                      <a:pt x="103373" y="113974"/>
                    </a:lnTo>
                    <a:cubicBezTo>
                      <a:pt x="107549" y="113974"/>
                      <a:pt x="110974" y="110581"/>
                      <a:pt x="110974" y="106406"/>
                    </a:cubicBezTo>
                    <a:lnTo>
                      <a:pt x="110974" y="88367"/>
                    </a:lnTo>
                    <a:cubicBezTo>
                      <a:pt x="110974" y="84192"/>
                      <a:pt x="107549" y="80799"/>
                      <a:pt x="103373" y="80799"/>
                    </a:cubicBezTo>
                    <a:close/>
                    <a:moveTo>
                      <a:pt x="90260" y="127544"/>
                    </a:moveTo>
                    <a:cubicBezTo>
                      <a:pt x="83899" y="133056"/>
                      <a:pt x="79006" y="140265"/>
                      <a:pt x="76397" y="148486"/>
                    </a:cubicBezTo>
                    <a:lnTo>
                      <a:pt x="21236" y="148486"/>
                    </a:lnTo>
                    <a:cubicBezTo>
                      <a:pt x="20421" y="148486"/>
                      <a:pt x="19736" y="147833"/>
                      <a:pt x="19736" y="147050"/>
                    </a:cubicBezTo>
                    <a:lnTo>
                      <a:pt x="19736" y="128979"/>
                    </a:lnTo>
                    <a:cubicBezTo>
                      <a:pt x="19736" y="128196"/>
                      <a:pt x="20421" y="127544"/>
                      <a:pt x="21236" y="127544"/>
                    </a:cubicBezTo>
                    <a:close/>
                    <a:moveTo>
                      <a:pt x="128556" y="136286"/>
                    </a:moveTo>
                    <a:cubicBezTo>
                      <a:pt x="128719" y="136318"/>
                      <a:pt x="128784" y="136384"/>
                      <a:pt x="128784" y="136416"/>
                    </a:cubicBezTo>
                    <a:cubicBezTo>
                      <a:pt x="126599" y="141994"/>
                      <a:pt x="124217" y="147572"/>
                      <a:pt x="121901" y="153052"/>
                    </a:cubicBezTo>
                    <a:cubicBezTo>
                      <a:pt x="121151" y="154781"/>
                      <a:pt x="121771" y="156575"/>
                      <a:pt x="123402" y="157521"/>
                    </a:cubicBezTo>
                    <a:cubicBezTo>
                      <a:pt x="125196" y="158565"/>
                      <a:pt x="126990" y="159576"/>
                      <a:pt x="128784" y="160620"/>
                    </a:cubicBezTo>
                    <a:cubicBezTo>
                      <a:pt x="131394" y="162121"/>
                      <a:pt x="134003" y="163654"/>
                      <a:pt x="136580" y="165154"/>
                    </a:cubicBezTo>
                    <a:cubicBezTo>
                      <a:pt x="137037" y="165383"/>
                      <a:pt x="137069" y="165448"/>
                      <a:pt x="136711" y="165774"/>
                    </a:cubicBezTo>
                    <a:cubicBezTo>
                      <a:pt x="130392" y="171769"/>
                      <a:pt x="112902" y="188773"/>
                      <a:pt x="112224" y="188773"/>
                    </a:cubicBezTo>
                    <a:cubicBezTo>
                      <a:pt x="112220" y="188773"/>
                      <a:pt x="112216" y="188773"/>
                      <a:pt x="112213" y="188771"/>
                    </a:cubicBezTo>
                    <a:cubicBezTo>
                      <a:pt x="112148" y="188739"/>
                      <a:pt x="112083" y="188706"/>
                      <a:pt x="112115" y="188608"/>
                    </a:cubicBezTo>
                    <a:cubicBezTo>
                      <a:pt x="114203" y="183095"/>
                      <a:pt x="116845" y="177093"/>
                      <a:pt x="118998" y="172005"/>
                    </a:cubicBezTo>
                    <a:cubicBezTo>
                      <a:pt x="119618" y="170569"/>
                      <a:pt x="119390" y="168645"/>
                      <a:pt x="117465" y="167536"/>
                    </a:cubicBezTo>
                    <a:cubicBezTo>
                      <a:pt x="113061" y="164991"/>
                      <a:pt x="108592" y="162512"/>
                      <a:pt x="104189" y="159870"/>
                    </a:cubicBezTo>
                    <a:cubicBezTo>
                      <a:pt x="103862" y="159674"/>
                      <a:pt x="103862" y="159576"/>
                      <a:pt x="104156" y="159283"/>
                    </a:cubicBezTo>
                    <a:cubicBezTo>
                      <a:pt x="112670" y="151226"/>
                      <a:pt x="127805" y="136742"/>
                      <a:pt x="128556" y="136286"/>
                    </a:cubicBezTo>
                    <a:close/>
                    <a:moveTo>
                      <a:pt x="128714" y="130182"/>
                    </a:moveTo>
                    <a:cubicBezTo>
                      <a:pt x="127029" y="130182"/>
                      <a:pt x="125298" y="130862"/>
                      <a:pt x="123891" y="132208"/>
                    </a:cubicBezTo>
                    <a:cubicBezTo>
                      <a:pt x="115867" y="139841"/>
                      <a:pt x="107940" y="147279"/>
                      <a:pt x="99948" y="154846"/>
                    </a:cubicBezTo>
                    <a:cubicBezTo>
                      <a:pt x="98415" y="156314"/>
                      <a:pt x="97665" y="158304"/>
                      <a:pt x="97893" y="160294"/>
                    </a:cubicBezTo>
                    <a:cubicBezTo>
                      <a:pt x="98089" y="162251"/>
                      <a:pt x="99230" y="164013"/>
                      <a:pt x="101025" y="165089"/>
                    </a:cubicBezTo>
                    <a:cubicBezTo>
                      <a:pt x="104841" y="167405"/>
                      <a:pt x="108690" y="169558"/>
                      <a:pt x="112474" y="171744"/>
                    </a:cubicBezTo>
                    <a:cubicBezTo>
                      <a:pt x="110582" y="176213"/>
                      <a:pt x="108266" y="181627"/>
                      <a:pt x="106407" y="186423"/>
                    </a:cubicBezTo>
                    <a:cubicBezTo>
                      <a:pt x="105232" y="189456"/>
                      <a:pt x="106570" y="192849"/>
                      <a:pt x="109538" y="194284"/>
                    </a:cubicBezTo>
                    <a:cubicBezTo>
                      <a:pt x="110407" y="194700"/>
                      <a:pt x="111331" y="194928"/>
                      <a:pt x="112276" y="194928"/>
                    </a:cubicBezTo>
                    <a:cubicBezTo>
                      <a:pt x="113849" y="194928"/>
                      <a:pt x="115480" y="194296"/>
                      <a:pt x="117008" y="192849"/>
                    </a:cubicBezTo>
                    <a:cubicBezTo>
                      <a:pt x="124902" y="185379"/>
                      <a:pt x="133057" y="177680"/>
                      <a:pt x="140919" y="170210"/>
                    </a:cubicBezTo>
                    <a:cubicBezTo>
                      <a:pt x="142484" y="168710"/>
                      <a:pt x="143235" y="166720"/>
                      <a:pt x="143006" y="164730"/>
                    </a:cubicBezTo>
                    <a:cubicBezTo>
                      <a:pt x="142745" y="162708"/>
                      <a:pt x="141538" y="160914"/>
                      <a:pt x="139646" y="159837"/>
                    </a:cubicBezTo>
                    <a:cubicBezTo>
                      <a:pt x="135895" y="157684"/>
                      <a:pt x="132144" y="155499"/>
                      <a:pt x="128393" y="153346"/>
                    </a:cubicBezTo>
                    <a:cubicBezTo>
                      <a:pt x="130448" y="148551"/>
                      <a:pt x="132568" y="143593"/>
                      <a:pt x="134493" y="138634"/>
                    </a:cubicBezTo>
                    <a:cubicBezTo>
                      <a:pt x="135210" y="136742"/>
                      <a:pt x="134949" y="134590"/>
                      <a:pt x="133807" y="132926"/>
                    </a:cubicBezTo>
                    <a:cubicBezTo>
                      <a:pt x="132548" y="131090"/>
                      <a:pt x="130661" y="130182"/>
                      <a:pt x="128714" y="130182"/>
                    </a:cubicBezTo>
                    <a:close/>
                    <a:moveTo>
                      <a:pt x="120433" y="122422"/>
                    </a:moveTo>
                    <a:cubicBezTo>
                      <a:pt x="142550" y="122422"/>
                      <a:pt x="160556" y="140396"/>
                      <a:pt x="160556" y="162545"/>
                    </a:cubicBezTo>
                    <a:cubicBezTo>
                      <a:pt x="160556" y="184661"/>
                      <a:pt x="142550" y="202667"/>
                      <a:pt x="120433" y="202667"/>
                    </a:cubicBezTo>
                    <a:cubicBezTo>
                      <a:pt x="98317" y="202667"/>
                      <a:pt x="80311" y="184661"/>
                      <a:pt x="80311" y="162545"/>
                    </a:cubicBezTo>
                    <a:cubicBezTo>
                      <a:pt x="80311" y="140396"/>
                      <a:pt x="98317" y="122422"/>
                      <a:pt x="120433" y="122422"/>
                    </a:cubicBezTo>
                    <a:close/>
                    <a:moveTo>
                      <a:pt x="45081" y="0"/>
                    </a:moveTo>
                    <a:cubicBezTo>
                      <a:pt x="38427" y="0"/>
                      <a:pt x="32979" y="5448"/>
                      <a:pt x="32979" y="12102"/>
                    </a:cubicBezTo>
                    <a:lnTo>
                      <a:pt x="32979" y="26618"/>
                    </a:lnTo>
                    <a:lnTo>
                      <a:pt x="16637" y="26618"/>
                    </a:lnTo>
                    <a:cubicBezTo>
                      <a:pt x="7471" y="26618"/>
                      <a:pt x="1" y="34088"/>
                      <a:pt x="1" y="43254"/>
                    </a:cubicBezTo>
                    <a:lnTo>
                      <a:pt x="1" y="192131"/>
                    </a:lnTo>
                    <a:cubicBezTo>
                      <a:pt x="1" y="201297"/>
                      <a:pt x="7471" y="208767"/>
                      <a:pt x="16637" y="208767"/>
                    </a:cubicBezTo>
                    <a:lnTo>
                      <a:pt x="107940" y="208767"/>
                    </a:lnTo>
                    <a:cubicBezTo>
                      <a:pt x="109538" y="208767"/>
                      <a:pt x="111104" y="208539"/>
                      <a:pt x="112605" y="208115"/>
                    </a:cubicBezTo>
                    <a:cubicBezTo>
                      <a:pt x="115149" y="208539"/>
                      <a:pt x="117759" y="208767"/>
                      <a:pt x="120433" y="208767"/>
                    </a:cubicBezTo>
                    <a:cubicBezTo>
                      <a:pt x="145942" y="208767"/>
                      <a:pt x="166688" y="188021"/>
                      <a:pt x="166688" y="162545"/>
                    </a:cubicBezTo>
                    <a:cubicBezTo>
                      <a:pt x="166688" y="137036"/>
                      <a:pt x="145942" y="116290"/>
                      <a:pt x="120433" y="116290"/>
                    </a:cubicBezTo>
                    <a:cubicBezTo>
                      <a:pt x="112833" y="116290"/>
                      <a:pt x="105657" y="118149"/>
                      <a:pt x="99328" y="121411"/>
                    </a:cubicBezTo>
                    <a:lnTo>
                      <a:pt x="21236" y="121411"/>
                    </a:lnTo>
                    <a:cubicBezTo>
                      <a:pt x="17028" y="121411"/>
                      <a:pt x="13636" y="124804"/>
                      <a:pt x="13636" y="128979"/>
                    </a:cubicBezTo>
                    <a:lnTo>
                      <a:pt x="13636" y="147018"/>
                    </a:lnTo>
                    <a:cubicBezTo>
                      <a:pt x="13636" y="151193"/>
                      <a:pt x="17028" y="154618"/>
                      <a:pt x="21236" y="154618"/>
                    </a:cubicBezTo>
                    <a:lnTo>
                      <a:pt x="74896" y="154618"/>
                    </a:lnTo>
                    <a:cubicBezTo>
                      <a:pt x="74439" y="157195"/>
                      <a:pt x="74211" y="159837"/>
                      <a:pt x="74211" y="162545"/>
                    </a:cubicBezTo>
                    <a:cubicBezTo>
                      <a:pt x="74211" y="172429"/>
                      <a:pt x="77343" y="181595"/>
                      <a:pt x="82627" y="189097"/>
                    </a:cubicBezTo>
                    <a:lnTo>
                      <a:pt x="21236" y="189097"/>
                    </a:lnTo>
                    <a:cubicBezTo>
                      <a:pt x="20421" y="189097"/>
                      <a:pt x="19736" y="188445"/>
                      <a:pt x="19736" y="187662"/>
                    </a:cubicBezTo>
                    <a:lnTo>
                      <a:pt x="19736" y="169591"/>
                    </a:lnTo>
                    <a:cubicBezTo>
                      <a:pt x="19736" y="168808"/>
                      <a:pt x="20421" y="168155"/>
                      <a:pt x="21236" y="168155"/>
                    </a:cubicBezTo>
                    <a:lnTo>
                      <a:pt x="65110" y="168155"/>
                    </a:lnTo>
                    <a:cubicBezTo>
                      <a:pt x="66806" y="168155"/>
                      <a:pt x="68176" y="166785"/>
                      <a:pt x="68176" y="165089"/>
                    </a:cubicBezTo>
                    <a:cubicBezTo>
                      <a:pt x="68176" y="163393"/>
                      <a:pt x="66806" y="162023"/>
                      <a:pt x="65110" y="162023"/>
                    </a:cubicBezTo>
                    <a:lnTo>
                      <a:pt x="21236" y="162023"/>
                    </a:lnTo>
                    <a:cubicBezTo>
                      <a:pt x="17028" y="162023"/>
                      <a:pt x="13636" y="165415"/>
                      <a:pt x="13636" y="169591"/>
                    </a:cubicBezTo>
                    <a:lnTo>
                      <a:pt x="13636" y="187662"/>
                    </a:lnTo>
                    <a:cubicBezTo>
                      <a:pt x="13636" y="191837"/>
                      <a:pt x="17028" y="195230"/>
                      <a:pt x="21236" y="195230"/>
                    </a:cubicBezTo>
                    <a:lnTo>
                      <a:pt x="87781" y="195230"/>
                    </a:lnTo>
                    <a:cubicBezTo>
                      <a:pt x="90651" y="198100"/>
                      <a:pt x="93913" y="200612"/>
                      <a:pt x="97469" y="202635"/>
                    </a:cubicBezTo>
                    <a:lnTo>
                      <a:pt x="16637" y="202635"/>
                    </a:lnTo>
                    <a:cubicBezTo>
                      <a:pt x="10831" y="202635"/>
                      <a:pt x="6133" y="197937"/>
                      <a:pt x="6133" y="192131"/>
                    </a:cubicBezTo>
                    <a:lnTo>
                      <a:pt x="6133" y="43254"/>
                    </a:lnTo>
                    <a:cubicBezTo>
                      <a:pt x="6133" y="37480"/>
                      <a:pt x="10831" y="32750"/>
                      <a:pt x="16637" y="32750"/>
                    </a:cubicBezTo>
                    <a:lnTo>
                      <a:pt x="107940" y="32750"/>
                    </a:lnTo>
                    <a:cubicBezTo>
                      <a:pt x="113746" y="32750"/>
                      <a:pt x="118476" y="37480"/>
                      <a:pt x="118476" y="43254"/>
                    </a:cubicBezTo>
                    <a:lnTo>
                      <a:pt x="118476" y="107124"/>
                    </a:lnTo>
                    <a:cubicBezTo>
                      <a:pt x="118476" y="108820"/>
                      <a:pt x="119846" y="110190"/>
                      <a:pt x="121510" y="110190"/>
                    </a:cubicBezTo>
                    <a:cubicBezTo>
                      <a:pt x="123206" y="110190"/>
                      <a:pt x="124576" y="108820"/>
                      <a:pt x="124576" y="107124"/>
                    </a:cubicBezTo>
                    <a:lnTo>
                      <a:pt x="124576" y="43254"/>
                    </a:lnTo>
                    <a:cubicBezTo>
                      <a:pt x="124576" y="34088"/>
                      <a:pt x="117106" y="26618"/>
                      <a:pt x="107940" y="26618"/>
                    </a:cubicBezTo>
                    <a:lnTo>
                      <a:pt x="91597" y="26618"/>
                    </a:lnTo>
                    <a:lnTo>
                      <a:pt x="91597" y="12102"/>
                    </a:lnTo>
                    <a:cubicBezTo>
                      <a:pt x="91597" y="5448"/>
                      <a:pt x="86182" y="0"/>
                      <a:pt x="794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596" name="Google Shape;596;p36"/>
          <p:cNvCxnSpPr/>
          <p:nvPr/>
        </p:nvCxnSpPr>
        <p:spPr>
          <a:xfrm>
            <a:off x="830203" y="2989050"/>
            <a:ext cx="3350400" cy="6900"/>
          </a:xfrm>
          <a:prstGeom prst="straightConnector1">
            <a:avLst/>
          </a:prstGeom>
          <a:noFill/>
          <a:ln cap="rnd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97" name="Google Shape;597;p36"/>
          <p:cNvGrpSpPr/>
          <p:nvPr/>
        </p:nvGrpSpPr>
        <p:grpSpPr>
          <a:xfrm>
            <a:off x="5133576" y="2009068"/>
            <a:ext cx="1597113" cy="1596928"/>
            <a:chOff x="5100893" y="1901118"/>
            <a:chExt cx="1846800" cy="1846800"/>
          </a:xfrm>
        </p:grpSpPr>
        <p:sp>
          <p:nvSpPr>
            <p:cNvPr id="598" name="Google Shape;598;p36"/>
            <p:cNvSpPr/>
            <p:nvPr/>
          </p:nvSpPr>
          <p:spPr>
            <a:xfrm>
              <a:off x="5100893" y="1901118"/>
              <a:ext cx="1846800" cy="18468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9" name="Google Shape;599;p36"/>
            <p:cNvGrpSpPr/>
            <p:nvPr/>
          </p:nvGrpSpPr>
          <p:grpSpPr>
            <a:xfrm>
              <a:off x="5285528" y="2085789"/>
              <a:ext cx="1477556" cy="1477556"/>
              <a:chOff x="1190625" y="238125"/>
              <a:chExt cx="5219200" cy="5219200"/>
            </a:xfrm>
          </p:grpSpPr>
          <p:sp>
            <p:nvSpPr>
              <p:cNvPr id="600" name="Google Shape;600;p36"/>
              <p:cNvSpPr/>
              <p:nvPr/>
            </p:nvSpPr>
            <p:spPr>
              <a:xfrm>
                <a:off x="1267275" y="314775"/>
                <a:ext cx="5065875" cy="5065875"/>
              </a:xfrm>
              <a:custGeom>
                <a:rect b="b" l="l" r="r" t="t"/>
                <a:pathLst>
                  <a:path extrusionOk="0" h="202635" w="202635">
                    <a:moveTo>
                      <a:pt x="101318" y="0"/>
                    </a:moveTo>
                    <a:cubicBezTo>
                      <a:pt x="45342" y="0"/>
                      <a:pt x="0" y="45342"/>
                      <a:pt x="0" y="101318"/>
                    </a:cubicBezTo>
                    <a:cubicBezTo>
                      <a:pt x="0" y="157293"/>
                      <a:pt x="45342" y="202635"/>
                      <a:pt x="101318" y="202635"/>
                    </a:cubicBezTo>
                    <a:cubicBezTo>
                      <a:pt x="157293" y="202635"/>
                      <a:pt x="202635" y="157293"/>
                      <a:pt x="202635" y="101318"/>
                    </a:cubicBezTo>
                    <a:cubicBezTo>
                      <a:pt x="202635" y="45342"/>
                      <a:pt x="157293" y="0"/>
                      <a:pt x="1013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1" name="Google Shape;601;p36"/>
              <p:cNvSpPr/>
              <p:nvPr/>
            </p:nvSpPr>
            <p:spPr>
              <a:xfrm>
                <a:off x="1267275" y="341675"/>
                <a:ext cx="2185550" cy="2832250"/>
              </a:xfrm>
              <a:custGeom>
                <a:rect b="b" l="l" r="r" t="t"/>
                <a:pathLst>
                  <a:path extrusionOk="0" h="113290" w="87422">
                    <a:moveTo>
                      <a:pt x="86476" y="1"/>
                    </a:moveTo>
                    <a:cubicBezTo>
                      <a:pt x="37546" y="7177"/>
                      <a:pt x="0" y="49322"/>
                      <a:pt x="0" y="100242"/>
                    </a:cubicBezTo>
                    <a:cubicBezTo>
                      <a:pt x="0" y="104645"/>
                      <a:pt x="261" y="109016"/>
                      <a:pt x="816" y="113290"/>
                    </a:cubicBezTo>
                    <a:cubicBezTo>
                      <a:pt x="10504" y="99883"/>
                      <a:pt x="20583" y="92772"/>
                      <a:pt x="28901" y="88694"/>
                    </a:cubicBezTo>
                    <a:cubicBezTo>
                      <a:pt x="46712" y="79919"/>
                      <a:pt x="59629" y="83410"/>
                      <a:pt x="67458" y="71764"/>
                    </a:cubicBezTo>
                    <a:cubicBezTo>
                      <a:pt x="74635" y="61032"/>
                      <a:pt x="66545" y="53791"/>
                      <a:pt x="74015" y="34610"/>
                    </a:cubicBezTo>
                    <a:cubicBezTo>
                      <a:pt x="79560" y="20453"/>
                      <a:pt x="86345" y="18431"/>
                      <a:pt x="87193" y="8286"/>
                    </a:cubicBezTo>
                    <a:cubicBezTo>
                      <a:pt x="87422" y="5448"/>
                      <a:pt x="87128" y="2676"/>
                      <a:pt x="864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2" name="Google Shape;602;p36"/>
              <p:cNvSpPr/>
              <p:nvPr/>
            </p:nvSpPr>
            <p:spPr>
              <a:xfrm>
                <a:off x="4420800" y="449325"/>
                <a:ext cx="1912350" cy="3365575"/>
              </a:xfrm>
              <a:custGeom>
                <a:rect b="b" l="l" r="r" t="t"/>
                <a:pathLst>
                  <a:path extrusionOk="0" h="134623" w="76494">
                    <a:moveTo>
                      <a:pt x="7894" y="1"/>
                    </a:moveTo>
                    <a:cubicBezTo>
                      <a:pt x="2414" y="7373"/>
                      <a:pt x="0" y="18137"/>
                      <a:pt x="3360" y="25607"/>
                    </a:cubicBezTo>
                    <a:cubicBezTo>
                      <a:pt x="7601" y="35034"/>
                      <a:pt x="18724" y="34317"/>
                      <a:pt x="20290" y="42537"/>
                    </a:cubicBezTo>
                    <a:cubicBezTo>
                      <a:pt x="21986" y="51377"/>
                      <a:pt x="9819" y="55715"/>
                      <a:pt x="10406" y="67002"/>
                    </a:cubicBezTo>
                    <a:cubicBezTo>
                      <a:pt x="10830" y="74406"/>
                      <a:pt x="16245" y="74863"/>
                      <a:pt x="20779" y="84845"/>
                    </a:cubicBezTo>
                    <a:cubicBezTo>
                      <a:pt x="27825" y="100437"/>
                      <a:pt x="18822" y="108625"/>
                      <a:pt x="24987" y="119161"/>
                    </a:cubicBezTo>
                    <a:cubicBezTo>
                      <a:pt x="30957" y="129306"/>
                      <a:pt x="44918" y="131328"/>
                      <a:pt x="58390" y="133285"/>
                    </a:cubicBezTo>
                    <a:cubicBezTo>
                      <a:pt x="61652" y="133742"/>
                      <a:pt x="65207" y="134264"/>
                      <a:pt x="68828" y="134623"/>
                    </a:cubicBezTo>
                    <a:cubicBezTo>
                      <a:pt x="73786" y="122716"/>
                      <a:pt x="76494" y="109636"/>
                      <a:pt x="76494" y="95936"/>
                    </a:cubicBezTo>
                    <a:cubicBezTo>
                      <a:pt x="76494" y="51442"/>
                      <a:pt x="47788" y="13636"/>
                      <a:pt x="78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3" name="Google Shape;603;p36"/>
              <p:cNvSpPr/>
              <p:nvPr/>
            </p:nvSpPr>
            <p:spPr>
              <a:xfrm>
                <a:off x="2220575" y="3965175"/>
                <a:ext cx="2544375" cy="1415475"/>
              </a:xfrm>
              <a:custGeom>
                <a:rect b="b" l="l" r="r" t="t"/>
                <a:pathLst>
                  <a:path extrusionOk="0" h="56619" w="101775">
                    <a:moveTo>
                      <a:pt x="79243" y="1"/>
                    </a:moveTo>
                    <a:cubicBezTo>
                      <a:pt x="69557" y="1"/>
                      <a:pt x="60844" y="8646"/>
                      <a:pt x="43126" y="8646"/>
                    </a:cubicBezTo>
                    <a:cubicBezTo>
                      <a:pt x="42760" y="8646"/>
                      <a:pt x="42390" y="8643"/>
                      <a:pt x="42015" y="8635"/>
                    </a:cubicBezTo>
                    <a:cubicBezTo>
                      <a:pt x="25346" y="8291"/>
                      <a:pt x="14278" y="607"/>
                      <a:pt x="8011" y="607"/>
                    </a:cubicBezTo>
                    <a:cubicBezTo>
                      <a:pt x="6552" y="607"/>
                      <a:pt x="5353" y="1023"/>
                      <a:pt x="4405" y="2046"/>
                    </a:cubicBezTo>
                    <a:cubicBezTo>
                      <a:pt x="1" y="6776"/>
                      <a:pt x="8906" y="15811"/>
                      <a:pt x="4405" y="27913"/>
                    </a:cubicBezTo>
                    <a:cubicBezTo>
                      <a:pt x="3328" y="30784"/>
                      <a:pt x="1828" y="32937"/>
                      <a:pt x="197" y="34666"/>
                    </a:cubicBezTo>
                    <a:cubicBezTo>
                      <a:pt x="17485" y="48399"/>
                      <a:pt x="39373" y="56619"/>
                      <a:pt x="63186" y="56619"/>
                    </a:cubicBezTo>
                    <a:cubicBezTo>
                      <a:pt x="64523" y="56619"/>
                      <a:pt x="65860" y="56586"/>
                      <a:pt x="67198" y="56554"/>
                    </a:cubicBezTo>
                    <a:cubicBezTo>
                      <a:pt x="65991" y="49769"/>
                      <a:pt x="65208" y="42625"/>
                      <a:pt x="69742" y="36851"/>
                    </a:cubicBezTo>
                    <a:cubicBezTo>
                      <a:pt x="78289" y="25989"/>
                      <a:pt x="96262" y="31632"/>
                      <a:pt x="99361" y="23216"/>
                    </a:cubicBezTo>
                    <a:cubicBezTo>
                      <a:pt x="101775" y="16692"/>
                      <a:pt x="95186" y="5699"/>
                      <a:pt x="86215" y="1589"/>
                    </a:cubicBezTo>
                    <a:cubicBezTo>
                      <a:pt x="83758" y="460"/>
                      <a:pt x="81475" y="1"/>
                      <a:pt x="792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36"/>
              <p:cNvSpPr/>
              <p:nvPr/>
            </p:nvSpPr>
            <p:spPr>
              <a:xfrm>
                <a:off x="2519050" y="5033225"/>
                <a:ext cx="1381475" cy="347650"/>
              </a:xfrm>
              <a:custGeom>
                <a:rect b="b" l="l" r="r" t="t"/>
                <a:pathLst>
                  <a:path extrusionOk="0" h="13906" w="55259">
                    <a:moveTo>
                      <a:pt x="1" y="1"/>
                    </a:moveTo>
                    <a:lnTo>
                      <a:pt x="1" y="1"/>
                    </a:lnTo>
                    <a:cubicBezTo>
                      <a:pt x="15207" y="8960"/>
                      <a:pt x="32806" y="13905"/>
                      <a:pt x="51333" y="13905"/>
                    </a:cubicBezTo>
                    <a:cubicBezTo>
                      <a:pt x="52637" y="13905"/>
                      <a:pt x="53946" y="13881"/>
                      <a:pt x="55259" y="13832"/>
                    </a:cubicBezTo>
                    <a:lnTo>
                      <a:pt x="55259" y="13799"/>
                    </a:lnTo>
                    <a:cubicBezTo>
                      <a:pt x="54835" y="11418"/>
                      <a:pt x="54476" y="9037"/>
                      <a:pt x="54345" y="6623"/>
                    </a:cubicBezTo>
                    <a:cubicBezTo>
                      <a:pt x="49526" y="7396"/>
                      <a:pt x="44504" y="7775"/>
                      <a:pt x="39418" y="7775"/>
                    </a:cubicBezTo>
                    <a:cubicBezTo>
                      <a:pt x="25844" y="7775"/>
                      <a:pt x="11818" y="5079"/>
                      <a:pt x="1" y="1"/>
                    </a:cubicBezTo>
                    <a:close/>
                  </a:path>
                </a:pathLst>
              </a:custGeom>
              <a:solidFill>
                <a:srgbClr val="09A7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36"/>
              <p:cNvSpPr/>
              <p:nvPr/>
            </p:nvSpPr>
            <p:spPr>
              <a:xfrm>
                <a:off x="3186950" y="1953100"/>
                <a:ext cx="1228975" cy="1788850"/>
              </a:xfrm>
              <a:custGeom>
                <a:rect b="b" l="l" r="r" t="t"/>
                <a:pathLst>
                  <a:path extrusionOk="0" h="71554" w="49159">
                    <a:moveTo>
                      <a:pt x="34219" y="1"/>
                    </a:moveTo>
                    <a:cubicBezTo>
                      <a:pt x="33175" y="33"/>
                      <a:pt x="32196" y="653"/>
                      <a:pt x="31283" y="1501"/>
                    </a:cubicBezTo>
                    <a:cubicBezTo>
                      <a:pt x="21595" y="10733"/>
                      <a:pt x="11841" y="19931"/>
                      <a:pt x="2121" y="29130"/>
                    </a:cubicBezTo>
                    <a:cubicBezTo>
                      <a:pt x="0" y="31153"/>
                      <a:pt x="294" y="34219"/>
                      <a:pt x="2773" y="35719"/>
                    </a:cubicBezTo>
                    <a:cubicBezTo>
                      <a:pt x="8155" y="38949"/>
                      <a:pt x="13636" y="42015"/>
                      <a:pt x="19050" y="45114"/>
                    </a:cubicBezTo>
                    <a:cubicBezTo>
                      <a:pt x="19377" y="45310"/>
                      <a:pt x="19540" y="45473"/>
                      <a:pt x="19344" y="45897"/>
                    </a:cubicBezTo>
                    <a:cubicBezTo>
                      <a:pt x="17583" y="50072"/>
                      <a:pt x="15821" y="54247"/>
                      <a:pt x="14092" y="58455"/>
                    </a:cubicBezTo>
                    <a:cubicBezTo>
                      <a:pt x="13016" y="61065"/>
                      <a:pt x="11907" y="63642"/>
                      <a:pt x="10895" y="66252"/>
                    </a:cubicBezTo>
                    <a:cubicBezTo>
                      <a:pt x="10145" y="68176"/>
                      <a:pt x="11026" y="70264"/>
                      <a:pt x="12853" y="71145"/>
                    </a:cubicBezTo>
                    <a:cubicBezTo>
                      <a:pt x="13428" y="71415"/>
                      <a:pt x="14000" y="71553"/>
                      <a:pt x="14569" y="71553"/>
                    </a:cubicBezTo>
                    <a:cubicBezTo>
                      <a:pt x="15645" y="71553"/>
                      <a:pt x="16711" y="71060"/>
                      <a:pt x="17778" y="70035"/>
                    </a:cubicBezTo>
                    <a:cubicBezTo>
                      <a:pt x="27499" y="60837"/>
                      <a:pt x="37220" y="51638"/>
                      <a:pt x="46940" y="42439"/>
                    </a:cubicBezTo>
                    <a:cubicBezTo>
                      <a:pt x="49159" y="40351"/>
                      <a:pt x="48735" y="37252"/>
                      <a:pt x="46092" y="35719"/>
                    </a:cubicBezTo>
                    <a:cubicBezTo>
                      <a:pt x="40710" y="32653"/>
                      <a:pt x="35360" y="29522"/>
                      <a:pt x="30011" y="26423"/>
                    </a:cubicBezTo>
                    <a:cubicBezTo>
                      <a:pt x="29685" y="26227"/>
                      <a:pt x="29554" y="26064"/>
                      <a:pt x="29717" y="25672"/>
                    </a:cubicBezTo>
                    <a:cubicBezTo>
                      <a:pt x="32588" y="18887"/>
                      <a:pt x="35523" y="12135"/>
                      <a:pt x="38166" y="5285"/>
                    </a:cubicBezTo>
                    <a:cubicBezTo>
                      <a:pt x="39177" y="2708"/>
                      <a:pt x="37187" y="1"/>
                      <a:pt x="342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36"/>
              <p:cNvSpPr/>
              <p:nvPr/>
            </p:nvSpPr>
            <p:spPr>
              <a:xfrm>
                <a:off x="1190625" y="238125"/>
                <a:ext cx="5219200" cy="5219200"/>
              </a:xfrm>
              <a:custGeom>
                <a:rect b="b" l="l" r="r" t="t"/>
                <a:pathLst>
                  <a:path extrusionOk="0" h="208768" w="208768">
                    <a:moveTo>
                      <a:pt x="114280" y="71920"/>
                    </a:moveTo>
                    <a:cubicBezTo>
                      <a:pt x="114879" y="71920"/>
                      <a:pt x="115386" y="72273"/>
                      <a:pt x="115181" y="72808"/>
                    </a:cubicBezTo>
                    <a:cubicBezTo>
                      <a:pt x="112539" y="79592"/>
                      <a:pt x="109570" y="86410"/>
                      <a:pt x="106765" y="93064"/>
                    </a:cubicBezTo>
                    <a:cubicBezTo>
                      <a:pt x="105982" y="94891"/>
                      <a:pt x="106602" y="96685"/>
                      <a:pt x="108331" y="97696"/>
                    </a:cubicBezTo>
                    <a:cubicBezTo>
                      <a:pt x="113680" y="100795"/>
                      <a:pt x="119030" y="103894"/>
                      <a:pt x="124412" y="106993"/>
                    </a:cubicBezTo>
                    <a:cubicBezTo>
                      <a:pt x="125293" y="107482"/>
                      <a:pt x="125293" y="108233"/>
                      <a:pt x="124673" y="108820"/>
                    </a:cubicBezTo>
                    <a:cubicBezTo>
                      <a:pt x="115116" y="117888"/>
                      <a:pt x="105134" y="127348"/>
                      <a:pt x="95511" y="136416"/>
                    </a:cubicBezTo>
                    <a:cubicBezTo>
                      <a:pt x="94967" y="136940"/>
                      <a:pt x="94647" y="137091"/>
                      <a:pt x="94412" y="137091"/>
                    </a:cubicBezTo>
                    <a:cubicBezTo>
                      <a:pt x="94267" y="137091"/>
                      <a:pt x="94155" y="137033"/>
                      <a:pt x="94043" y="136971"/>
                    </a:cubicBezTo>
                    <a:cubicBezTo>
                      <a:pt x="93717" y="136808"/>
                      <a:pt x="93423" y="136416"/>
                      <a:pt x="93586" y="135960"/>
                    </a:cubicBezTo>
                    <a:cubicBezTo>
                      <a:pt x="96229" y="129175"/>
                      <a:pt x="99034" y="122716"/>
                      <a:pt x="102002" y="115670"/>
                    </a:cubicBezTo>
                    <a:cubicBezTo>
                      <a:pt x="102589" y="114300"/>
                      <a:pt x="102524" y="112278"/>
                      <a:pt x="100437" y="111071"/>
                    </a:cubicBezTo>
                    <a:cubicBezTo>
                      <a:pt x="95022" y="107972"/>
                      <a:pt x="89574" y="104938"/>
                      <a:pt x="84224" y="101709"/>
                    </a:cubicBezTo>
                    <a:cubicBezTo>
                      <a:pt x="83539" y="101285"/>
                      <a:pt x="83409" y="100567"/>
                      <a:pt x="84094" y="99947"/>
                    </a:cubicBezTo>
                    <a:cubicBezTo>
                      <a:pt x="93815" y="90716"/>
                      <a:pt x="103470" y="81648"/>
                      <a:pt x="113256" y="72318"/>
                    </a:cubicBezTo>
                    <a:cubicBezTo>
                      <a:pt x="113545" y="72041"/>
                      <a:pt x="113928" y="71920"/>
                      <a:pt x="114280" y="71920"/>
                    </a:cubicBezTo>
                    <a:close/>
                    <a:moveTo>
                      <a:pt x="114458" y="65594"/>
                    </a:moveTo>
                    <a:cubicBezTo>
                      <a:pt x="112577" y="65594"/>
                      <a:pt x="110643" y="66363"/>
                      <a:pt x="109048" y="67882"/>
                    </a:cubicBezTo>
                    <a:cubicBezTo>
                      <a:pt x="99262" y="77179"/>
                      <a:pt x="89607" y="86280"/>
                      <a:pt x="79886" y="95511"/>
                    </a:cubicBezTo>
                    <a:cubicBezTo>
                      <a:pt x="78157" y="97142"/>
                      <a:pt x="77309" y="99360"/>
                      <a:pt x="77537" y="101578"/>
                    </a:cubicBezTo>
                    <a:cubicBezTo>
                      <a:pt x="77766" y="103764"/>
                      <a:pt x="79071" y="105721"/>
                      <a:pt x="81060" y="106928"/>
                    </a:cubicBezTo>
                    <a:cubicBezTo>
                      <a:pt x="85855" y="109831"/>
                      <a:pt x="90716" y="112571"/>
                      <a:pt x="95544" y="115311"/>
                    </a:cubicBezTo>
                    <a:cubicBezTo>
                      <a:pt x="92836" y="121705"/>
                      <a:pt x="90324" y="127478"/>
                      <a:pt x="87878" y="133741"/>
                    </a:cubicBezTo>
                    <a:cubicBezTo>
                      <a:pt x="86573" y="137134"/>
                      <a:pt x="88074" y="140885"/>
                      <a:pt x="91368" y="142484"/>
                    </a:cubicBezTo>
                    <a:cubicBezTo>
                      <a:pt x="92352" y="142963"/>
                      <a:pt x="93392" y="143225"/>
                      <a:pt x="94452" y="143225"/>
                    </a:cubicBezTo>
                    <a:cubicBezTo>
                      <a:pt x="96204" y="143225"/>
                      <a:pt x="98012" y="142511"/>
                      <a:pt x="99719" y="140885"/>
                    </a:cubicBezTo>
                    <a:cubicBezTo>
                      <a:pt x="108494" y="132535"/>
                      <a:pt x="119878" y="121803"/>
                      <a:pt x="128914" y="113256"/>
                    </a:cubicBezTo>
                    <a:cubicBezTo>
                      <a:pt x="130643" y="111593"/>
                      <a:pt x="131491" y="109374"/>
                      <a:pt x="131230" y="107156"/>
                    </a:cubicBezTo>
                    <a:cubicBezTo>
                      <a:pt x="130969" y="104905"/>
                      <a:pt x="129566" y="102883"/>
                      <a:pt x="127446" y="101676"/>
                    </a:cubicBezTo>
                    <a:cubicBezTo>
                      <a:pt x="122716" y="98936"/>
                      <a:pt x="117986" y="96196"/>
                      <a:pt x="113256" y="93456"/>
                    </a:cubicBezTo>
                    <a:cubicBezTo>
                      <a:pt x="115833" y="87421"/>
                      <a:pt x="118475" y="81223"/>
                      <a:pt x="120889" y="74993"/>
                    </a:cubicBezTo>
                    <a:cubicBezTo>
                      <a:pt x="121705" y="72873"/>
                      <a:pt x="121411" y="70524"/>
                      <a:pt x="120139" y="68665"/>
                    </a:cubicBezTo>
                    <a:cubicBezTo>
                      <a:pt x="118709" y="66608"/>
                      <a:pt x="116618" y="65594"/>
                      <a:pt x="114458" y="65594"/>
                    </a:cubicBezTo>
                    <a:close/>
                    <a:moveTo>
                      <a:pt x="104384" y="6100"/>
                    </a:moveTo>
                    <a:cubicBezTo>
                      <a:pt x="114006" y="6100"/>
                      <a:pt x="123401" y="7503"/>
                      <a:pt x="132371" y="10145"/>
                    </a:cubicBezTo>
                    <a:cubicBezTo>
                      <a:pt x="127707" y="18365"/>
                      <a:pt x="126598" y="28216"/>
                      <a:pt x="129794" y="35327"/>
                    </a:cubicBezTo>
                    <a:cubicBezTo>
                      <a:pt x="132274" y="40873"/>
                      <a:pt x="136775" y="43450"/>
                      <a:pt x="140363" y="45537"/>
                    </a:cubicBezTo>
                    <a:cubicBezTo>
                      <a:pt x="143951" y="47592"/>
                      <a:pt x="145974" y="48897"/>
                      <a:pt x="146496" y="51572"/>
                    </a:cubicBezTo>
                    <a:cubicBezTo>
                      <a:pt x="147050" y="54377"/>
                      <a:pt x="145419" y="56693"/>
                      <a:pt x="142712" y="60184"/>
                    </a:cubicBezTo>
                    <a:cubicBezTo>
                      <a:pt x="139809" y="63968"/>
                      <a:pt x="136188" y="68697"/>
                      <a:pt x="136579" y="75613"/>
                    </a:cubicBezTo>
                    <a:cubicBezTo>
                      <a:pt x="136840" y="80702"/>
                      <a:pt x="139124" y="83311"/>
                      <a:pt x="141505" y="86084"/>
                    </a:cubicBezTo>
                    <a:cubicBezTo>
                      <a:pt x="143299" y="88139"/>
                      <a:pt x="145321" y="90455"/>
                      <a:pt x="147181" y="94565"/>
                    </a:cubicBezTo>
                    <a:cubicBezTo>
                      <a:pt x="150508" y="101937"/>
                      <a:pt x="149888" y="107417"/>
                      <a:pt x="149301" y="112702"/>
                    </a:cubicBezTo>
                    <a:cubicBezTo>
                      <a:pt x="148714" y="117888"/>
                      <a:pt x="148094" y="123270"/>
                      <a:pt x="151552" y="129175"/>
                    </a:cubicBezTo>
                    <a:cubicBezTo>
                      <a:pt x="157717" y="139646"/>
                      <a:pt x="170765" y="142353"/>
                      <a:pt x="184759" y="144408"/>
                    </a:cubicBezTo>
                    <a:cubicBezTo>
                      <a:pt x="184899" y="144428"/>
                      <a:pt x="185038" y="144437"/>
                      <a:pt x="185176" y="144437"/>
                    </a:cubicBezTo>
                    <a:cubicBezTo>
                      <a:pt x="186648" y="144437"/>
                      <a:pt x="187978" y="143352"/>
                      <a:pt x="188217" y="141831"/>
                    </a:cubicBezTo>
                    <a:cubicBezTo>
                      <a:pt x="188445" y="140168"/>
                      <a:pt x="187303" y="138602"/>
                      <a:pt x="185640" y="138341"/>
                    </a:cubicBezTo>
                    <a:cubicBezTo>
                      <a:pt x="172690" y="136449"/>
                      <a:pt x="161631" y="134231"/>
                      <a:pt x="156836" y="126076"/>
                    </a:cubicBezTo>
                    <a:cubicBezTo>
                      <a:pt x="154390" y="121933"/>
                      <a:pt x="154846" y="118149"/>
                      <a:pt x="155368" y="113419"/>
                    </a:cubicBezTo>
                    <a:cubicBezTo>
                      <a:pt x="155988" y="107841"/>
                      <a:pt x="156804" y="100958"/>
                      <a:pt x="152759" y="92053"/>
                    </a:cubicBezTo>
                    <a:cubicBezTo>
                      <a:pt x="150508" y="87128"/>
                      <a:pt x="148094" y="84322"/>
                      <a:pt x="146137" y="82072"/>
                    </a:cubicBezTo>
                    <a:cubicBezTo>
                      <a:pt x="144017" y="79625"/>
                      <a:pt x="142842" y="78288"/>
                      <a:pt x="142679" y="75254"/>
                    </a:cubicBezTo>
                    <a:cubicBezTo>
                      <a:pt x="142418" y="70622"/>
                      <a:pt x="144930" y="67360"/>
                      <a:pt x="147572" y="63902"/>
                    </a:cubicBezTo>
                    <a:cubicBezTo>
                      <a:pt x="150410" y="60249"/>
                      <a:pt x="153574" y="56074"/>
                      <a:pt x="152498" y="50398"/>
                    </a:cubicBezTo>
                    <a:cubicBezTo>
                      <a:pt x="151454" y="44885"/>
                      <a:pt x="147181" y="42406"/>
                      <a:pt x="143430" y="40253"/>
                    </a:cubicBezTo>
                    <a:cubicBezTo>
                      <a:pt x="140135" y="38361"/>
                      <a:pt x="137036" y="36567"/>
                      <a:pt x="135372" y="32816"/>
                    </a:cubicBezTo>
                    <a:cubicBezTo>
                      <a:pt x="132861" y="27238"/>
                      <a:pt x="134133" y="18822"/>
                      <a:pt x="138308" y="12102"/>
                    </a:cubicBezTo>
                    <a:cubicBezTo>
                      <a:pt x="151519" y="16962"/>
                      <a:pt x="163621" y="24661"/>
                      <a:pt x="173864" y="34903"/>
                    </a:cubicBezTo>
                    <a:cubicBezTo>
                      <a:pt x="192425" y="53464"/>
                      <a:pt x="202635" y="78125"/>
                      <a:pt x="202635" y="104384"/>
                    </a:cubicBezTo>
                    <a:cubicBezTo>
                      <a:pt x="202635" y="155336"/>
                      <a:pt x="161827" y="199307"/>
                      <a:pt x="110973" y="202439"/>
                    </a:cubicBezTo>
                    <a:cubicBezTo>
                      <a:pt x="110157" y="197057"/>
                      <a:pt x="110092" y="191968"/>
                      <a:pt x="113354" y="187825"/>
                    </a:cubicBezTo>
                    <a:cubicBezTo>
                      <a:pt x="117073" y="183095"/>
                      <a:pt x="123173" y="182051"/>
                      <a:pt x="129077" y="181073"/>
                    </a:cubicBezTo>
                    <a:cubicBezTo>
                      <a:pt x="135111" y="180094"/>
                      <a:pt x="141342" y="179050"/>
                      <a:pt x="143430" y="173342"/>
                    </a:cubicBezTo>
                    <a:cubicBezTo>
                      <a:pt x="146398" y="165285"/>
                      <a:pt x="139091" y="152661"/>
                      <a:pt x="128685" y="147898"/>
                    </a:cubicBezTo>
                    <a:cubicBezTo>
                      <a:pt x="125793" y="146568"/>
                      <a:pt x="123082" y="146042"/>
                      <a:pt x="120470" y="146042"/>
                    </a:cubicBezTo>
                    <a:cubicBezTo>
                      <a:pt x="115719" y="146042"/>
                      <a:pt x="111300" y="147784"/>
                      <a:pt x="106732" y="149595"/>
                    </a:cubicBezTo>
                    <a:cubicBezTo>
                      <a:pt x="100711" y="151991"/>
                      <a:pt x="93928" y="154661"/>
                      <a:pt x="84293" y="154661"/>
                    </a:cubicBezTo>
                    <a:cubicBezTo>
                      <a:pt x="83959" y="154661"/>
                      <a:pt x="83620" y="154657"/>
                      <a:pt x="83279" y="154651"/>
                    </a:cubicBezTo>
                    <a:cubicBezTo>
                      <a:pt x="73558" y="154455"/>
                      <a:pt x="65892" y="151650"/>
                      <a:pt x="59727" y="149399"/>
                    </a:cubicBezTo>
                    <a:cubicBezTo>
                      <a:pt x="55806" y="147964"/>
                      <a:pt x="52198" y="146642"/>
                      <a:pt x="49096" y="146642"/>
                    </a:cubicBezTo>
                    <a:cubicBezTo>
                      <a:pt x="46908" y="146642"/>
                      <a:pt x="44971" y="147300"/>
                      <a:pt x="43352" y="149040"/>
                    </a:cubicBezTo>
                    <a:cubicBezTo>
                      <a:pt x="40188" y="152465"/>
                      <a:pt x="41329" y="156836"/>
                      <a:pt x="42438" y="161077"/>
                    </a:cubicBezTo>
                    <a:cubicBezTo>
                      <a:pt x="43548" y="165415"/>
                      <a:pt x="44820" y="170308"/>
                      <a:pt x="42732" y="175919"/>
                    </a:cubicBezTo>
                    <a:cubicBezTo>
                      <a:pt x="42243" y="177191"/>
                      <a:pt x="41656" y="178333"/>
                      <a:pt x="40938" y="179409"/>
                    </a:cubicBezTo>
                    <a:cubicBezTo>
                      <a:pt x="22345" y="163654"/>
                      <a:pt x="10438" y="141994"/>
                      <a:pt x="7079" y="118247"/>
                    </a:cubicBezTo>
                    <a:cubicBezTo>
                      <a:pt x="14646" y="108070"/>
                      <a:pt x="23454" y="100437"/>
                      <a:pt x="33305" y="95576"/>
                    </a:cubicBezTo>
                    <a:cubicBezTo>
                      <a:pt x="40188" y="92184"/>
                      <a:pt x="46385" y="90683"/>
                      <a:pt x="51833" y="89378"/>
                    </a:cubicBezTo>
                    <a:cubicBezTo>
                      <a:pt x="60379" y="87323"/>
                      <a:pt x="67719" y="85562"/>
                      <a:pt x="73068" y="77603"/>
                    </a:cubicBezTo>
                    <a:cubicBezTo>
                      <a:pt x="77113" y="71503"/>
                      <a:pt x="76950" y="66251"/>
                      <a:pt x="76755" y="60706"/>
                    </a:cubicBezTo>
                    <a:cubicBezTo>
                      <a:pt x="76559" y="55225"/>
                      <a:pt x="76363" y="49060"/>
                      <a:pt x="79951" y="39861"/>
                    </a:cubicBezTo>
                    <a:cubicBezTo>
                      <a:pt x="82333" y="33729"/>
                      <a:pt x="84975" y="30043"/>
                      <a:pt x="87291" y="26781"/>
                    </a:cubicBezTo>
                    <a:cubicBezTo>
                      <a:pt x="90227" y="22606"/>
                      <a:pt x="92771" y="19017"/>
                      <a:pt x="93293" y="12689"/>
                    </a:cubicBezTo>
                    <a:cubicBezTo>
                      <a:pt x="93456" y="10732"/>
                      <a:pt x="93423" y="8742"/>
                      <a:pt x="93162" y="6752"/>
                    </a:cubicBezTo>
                    <a:cubicBezTo>
                      <a:pt x="96848" y="6328"/>
                      <a:pt x="100600" y="6100"/>
                      <a:pt x="104384" y="6100"/>
                    </a:cubicBezTo>
                    <a:close/>
                    <a:moveTo>
                      <a:pt x="120412" y="152125"/>
                    </a:moveTo>
                    <a:cubicBezTo>
                      <a:pt x="122266" y="152125"/>
                      <a:pt x="124125" y="152515"/>
                      <a:pt x="126141" y="153444"/>
                    </a:cubicBezTo>
                    <a:cubicBezTo>
                      <a:pt x="134100" y="157097"/>
                      <a:pt x="139417" y="166557"/>
                      <a:pt x="137688" y="171222"/>
                    </a:cubicBezTo>
                    <a:cubicBezTo>
                      <a:pt x="136873" y="173440"/>
                      <a:pt x="133513" y="174157"/>
                      <a:pt x="128066" y="175038"/>
                    </a:cubicBezTo>
                    <a:cubicBezTo>
                      <a:pt x="121672" y="176115"/>
                      <a:pt x="113713" y="177419"/>
                      <a:pt x="108526" y="184041"/>
                    </a:cubicBezTo>
                    <a:cubicBezTo>
                      <a:pt x="104057" y="189750"/>
                      <a:pt x="103992" y="196437"/>
                      <a:pt x="104840" y="202635"/>
                    </a:cubicBezTo>
                    <a:cubicBezTo>
                      <a:pt x="104687" y="202635"/>
                      <a:pt x="104533" y="202636"/>
                      <a:pt x="104380" y="202636"/>
                    </a:cubicBezTo>
                    <a:cubicBezTo>
                      <a:pt x="82954" y="202636"/>
                      <a:pt x="62607" y="195857"/>
                      <a:pt x="45733" y="183258"/>
                    </a:cubicBezTo>
                    <a:cubicBezTo>
                      <a:pt x="46842" y="181660"/>
                      <a:pt x="47755" y="179931"/>
                      <a:pt x="48473" y="178072"/>
                    </a:cubicBezTo>
                    <a:cubicBezTo>
                      <a:pt x="51246" y="170635"/>
                      <a:pt x="49550" y="164241"/>
                      <a:pt x="48343" y="159544"/>
                    </a:cubicBezTo>
                    <a:cubicBezTo>
                      <a:pt x="47495" y="156217"/>
                      <a:pt x="47005" y="154129"/>
                      <a:pt x="47821" y="153216"/>
                    </a:cubicBezTo>
                    <a:cubicBezTo>
                      <a:pt x="48126" y="152893"/>
                      <a:pt x="48620" y="152754"/>
                      <a:pt x="49266" y="152754"/>
                    </a:cubicBezTo>
                    <a:cubicBezTo>
                      <a:pt x="51107" y="152754"/>
                      <a:pt x="54178" y="153885"/>
                      <a:pt x="57607" y="155140"/>
                    </a:cubicBezTo>
                    <a:cubicBezTo>
                      <a:pt x="63870" y="157423"/>
                      <a:pt x="72416" y="160555"/>
                      <a:pt x="83148" y="160783"/>
                    </a:cubicBezTo>
                    <a:cubicBezTo>
                      <a:pt x="83535" y="160791"/>
                      <a:pt x="83919" y="160795"/>
                      <a:pt x="84298" y="160795"/>
                    </a:cubicBezTo>
                    <a:cubicBezTo>
                      <a:pt x="95077" y="160795"/>
                      <a:pt x="102775" y="157728"/>
                      <a:pt x="108983" y="155271"/>
                    </a:cubicBezTo>
                    <a:cubicBezTo>
                      <a:pt x="113455" y="153503"/>
                      <a:pt x="116925" y="152125"/>
                      <a:pt x="120412" y="152125"/>
                    </a:cubicBezTo>
                    <a:close/>
                    <a:moveTo>
                      <a:pt x="104384" y="0"/>
                    </a:moveTo>
                    <a:cubicBezTo>
                      <a:pt x="72090" y="0"/>
                      <a:pt x="41721" y="14907"/>
                      <a:pt x="21921" y="40383"/>
                    </a:cubicBezTo>
                    <a:cubicBezTo>
                      <a:pt x="20877" y="41721"/>
                      <a:pt x="21138" y="43645"/>
                      <a:pt x="22475" y="44657"/>
                    </a:cubicBezTo>
                    <a:cubicBezTo>
                      <a:pt x="23025" y="45097"/>
                      <a:pt x="23686" y="45311"/>
                      <a:pt x="24344" y="45311"/>
                    </a:cubicBezTo>
                    <a:cubicBezTo>
                      <a:pt x="25246" y="45311"/>
                      <a:pt x="26145" y="44908"/>
                      <a:pt x="26748" y="44135"/>
                    </a:cubicBezTo>
                    <a:cubicBezTo>
                      <a:pt x="41590" y="25019"/>
                      <a:pt x="63315" y="11808"/>
                      <a:pt x="87095" y="7633"/>
                    </a:cubicBezTo>
                    <a:cubicBezTo>
                      <a:pt x="87291" y="9166"/>
                      <a:pt x="87323" y="10699"/>
                      <a:pt x="87226" y="12167"/>
                    </a:cubicBezTo>
                    <a:cubicBezTo>
                      <a:pt x="86834" y="16864"/>
                      <a:pt x="85007" y="19376"/>
                      <a:pt x="82300" y="23225"/>
                    </a:cubicBezTo>
                    <a:cubicBezTo>
                      <a:pt x="79886" y="26618"/>
                      <a:pt x="76918" y="30826"/>
                      <a:pt x="74243" y="37643"/>
                    </a:cubicBezTo>
                    <a:cubicBezTo>
                      <a:pt x="70198" y="48016"/>
                      <a:pt x="70459" y="55160"/>
                      <a:pt x="70655" y="60901"/>
                    </a:cubicBezTo>
                    <a:cubicBezTo>
                      <a:pt x="70818" y="66055"/>
                      <a:pt x="70948" y="69741"/>
                      <a:pt x="67980" y="74210"/>
                    </a:cubicBezTo>
                    <a:cubicBezTo>
                      <a:pt x="63968" y="80180"/>
                      <a:pt x="58292" y="81550"/>
                      <a:pt x="50430" y="83442"/>
                    </a:cubicBezTo>
                    <a:cubicBezTo>
                      <a:pt x="44657" y="84812"/>
                      <a:pt x="38100" y="86410"/>
                      <a:pt x="30597" y="90096"/>
                    </a:cubicBezTo>
                    <a:cubicBezTo>
                      <a:pt x="21627" y="94500"/>
                      <a:pt x="13439" y="101024"/>
                      <a:pt x="6230" y="109472"/>
                    </a:cubicBezTo>
                    <a:cubicBezTo>
                      <a:pt x="5219" y="89542"/>
                      <a:pt x="10177" y="69970"/>
                      <a:pt x="20583" y="53040"/>
                    </a:cubicBezTo>
                    <a:cubicBezTo>
                      <a:pt x="21464" y="51605"/>
                      <a:pt x="21007" y="49745"/>
                      <a:pt x="19572" y="48865"/>
                    </a:cubicBezTo>
                    <a:cubicBezTo>
                      <a:pt x="19068" y="48544"/>
                      <a:pt x="18508" y="48392"/>
                      <a:pt x="17956" y="48392"/>
                    </a:cubicBezTo>
                    <a:cubicBezTo>
                      <a:pt x="16933" y="48392"/>
                      <a:pt x="15936" y="48912"/>
                      <a:pt x="15364" y="49843"/>
                    </a:cubicBezTo>
                    <a:cubicBezTo>
                      <a:pt x="5317" y="66218"/>
                      <a:pt x="0" y="85073"/>
                      <a:pt x="0" y="104384"/>
                    </a:cubicBezTo>
                    <a:cubicBezTo>
                      <a:pt x="0" y="161142"/>
                      <a:pt x="46777" y="208767"/>
                      <a:pt x="104384" y="208767"/>
                    </a:cubicBezTo>
                    <a:cubicBezTo>
                      <a:pt x="160881" y="208767"/>
                      <a:pt x="208767" y="161403"/>
                      <a:pt x="208767" y="104384"/>
                    </a:cubicBezTo>
                    <a:cubicBezTo>
                      <a:pt x="208767" y="46516"/>
                      <a:pt x="161892" y="0"/>
                      <a:pt x="1043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7"/>
          <p:cNvSpPr txBox="1"/>
          <p:nvPr>
            <p:ph idx="1" type="subTitle"/>
          </p:nvPr>
        </p:nvSpPr>
        <p:spPr>
          <a:xfrm>
            <a:off x="713225" y="2647975"/>
            <a:ext cx="38589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Inovar nas entregas diárias para reduzir as emissões de gases de efeito estufa</a:t>
            </a:r>
            <a:endParaRPr/>
          </a:p>
        </p:txBody>
      </p:sp>
      <p:sp>
        <p:nvSpPr>
          <p:cNvPr id="612" name="Google Shape;612;p37"/>
          <p:cNvSpPr txBox="1"/>
          <p:nvPr>
            <p:ph idx="2" type="title"/>
          </p:nvPr>
        </p:nvSpPr>
        <p:spPr>
          <a:xfrm>
            <a:off x="713225" y="813575"/>
            <a:ext cx="7449000" cy="10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OBJETIVO</a:t>
            </a:r>
            <a:r>
              <a:rPr lang="en" sz="4000">
                <a:solidFill>
                  <a:srgbClr val="6AA84F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 E</a:t>
            </a:r>
            <a:endParaRPr sz="4000">
              <a:solidFill>
                <a:srgbClr val="6AA84F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</a:rPr>
              <a:t>JUSTIFICATIVA</a:t>
            </a:r>
            <a:endParaRPr sz="4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</p:txBody>
      </p:sp>
      <p:grpSp>
        <p:nvGrpSpPr>
          <p:cNvPr id="613" name="Google Shape;613;p37"/>
          <p:cNvGrpSpPr/>
          <p:nvPr/>
        </p:nvGrpSpPr>
        <p:grpSpPr>
          <a:xfrm rot="486382">
            <a:off x="5071238" y="2292778"/>
            <a:ext cx="1432272" cy="1649030"/>
            <a:chOff x="4761425" y="919375"/>
            <a:chExt cx="3226303" cy="3714568"/>
          </a:xfrm>
        </p:grpSpPr>
        <p:sp>
          <p:nvSpPr>
            <p:cNvPr id="614" name="Google Shape;614;p37"/>
            <p:cNvSpPr/>
            <p:nvPr/>
          </p:nvSpPr>
          <p:spPr>
            <a:xfrm>
              <a:off x="4761425" y="919375"/>
              <a:ext cx="3226303" cy="3714568"/>
            </a:xfrm>
            <a:custGeom>
              <a:rect b="b" l="l" r="r" t="t"/>
              <a:pathLst>
                <a:path extrusionOk="0" h="87846" w="76299">
                  <a:moveTo>
                    <a:pt x="38165" y="0"/>
                  </a:moveTo>
                  <a:cubicBezTo>
                    <a:pt x="32783" y="0"/>
                    <a:pt x="22084" y="1338"/>
                    <a:pt x="13407" y="4437"/>
                  </a:cubicBezTo>
                  <a:cubicBezTo>
                    <a:pt x="5382" y="7307"/>
                    <a:pt x="0" y="14875"/>
                    <a:pt x="0" y="23421"/>
                  </a:cubicBezTo>
                  <a:lnTo>
                    <a:pt x="0" y="60673"/>
                  </a:lnTo>
                  <a:lnTo>
                    <a:pt x="0" y="61945"/>
                  </a:lnTo>
                  <a:lnTo>
                    <a:pt x="0" y="82953"/>
                  </a:lnTo>
                  <a:cubicBezTo>
                    <a:pt x="0" y="85627"/>
                    <a:pt x="2186" y="87846"/>
                    <a:pt x="4893" y="87846"/>
                  </a:cubicBezTo>
                  <a:lnTo>
                    <a:pt x="71405" y="87846"/>
                  </a:lnTo>
                  <a:cubicBezTo>
                    <a:pt x="74080" y="87846"/>
                    <a:pt x="76298" y="85627"/>
                    <a:pt x="76298" y="82953"/>
                  </a:cubicBezTo>
                  <a:lnTo>
                    <a:pt x="76298" y="62109"/>
                  </a:lnTo>
                  <a:lnTo>
                    <a:pt x="76298" y="61945"/>
                  </a:lnTo>
                  <a:lnTo>
                    <a:pt x="76298" y="23421"/>
                  </a:lnTo>
                  <a:cubicBezTo>
                    <a:pt x="76298" y="14875"/>
                    <a:pt x="70916" y="7307"/>
                    <a:pt x="62859" y="4437"/>
                  </a:cubicBezTo>
                  <a:cubicBezTo>
                    <a:pt x="54182" y="1338"/>
                    <a:pt x="43515" y="0"/>
                    <a:pt x="38165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5" name="Google Shape;615;p37"/>
            <p:cNvGrpSpPr/>
            <p:nvPr/>
          </p:nvGrpSpPr>
          <p:grpSpPr>
            <a:xfrm>
              <a:off x="4982832" y="1173322"/>
              <a:ext cx="2835901" cy="3206676"/>
              <a:chOff x="1492350" y="238125"/>
              <a:chExt cx="4615725" cy="5219200"/>
            </a:xfrm>
          </p:grpSpPr>
          <p:sp>
            <p:nvSpPr>
              <p:cNvPr id="616" name="Google Shape;616;p37"/>
              <p:cNvSpPr/>
              <p:nvPr/>
            </p:nvSpPr>
            <p:spPr>
              <a:xfrm>
                <a:off x="3800200" y="3717025"/>
                <a:ext cx="625500" cy="626325"/>
              </a:xfrm>
              <a:custGeom>
                <a:rect b="b" l="l" r="r" t="t"/>
                <a:pathLst>
                  <a:path extrusionOk="0" h="25053" w="25020">
                    <a:moveTo>
                      <a:pt x="17681" y="0"/>
                    </a:moveTo>
                    <a:cubicBezTo>
                      <a:pt x="7927" y="0"/>
                      <a:pt x="1" y="7927"/>
                      <a:pt x="1" y="17680"/>
                    </a:cubicBezTo>
                    <a:lnTo>
                      <a:pt x="1" y="25052"/>
                    </a:lnTo>
                    <a:lnTo>
                      <a:pt x="7373" y="25052"/>
                    </a:lnTo>
                    <a:cubicBezTo>
                      <a:pt x="17126" y="25052"/>
                      <a:pt x="25020" y="17126"/>
                      <a:pt x="25020" y="7372"/>
                    </a:cubicBezTo>
                    <a:lnTo>
                      <a:pt x="25020" y="1631"/>
                    </a:lnTo>
                    <a:cubicBezTo>
                      <a:pt x="25020" y="751"/>
                      <a:pt x="24302" y="0"/>
                      <a:pt x="233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37"/>
              <p:cNvSpPr/>
              <p:nvPr/>
            </p:nvSpPr>
            <p:spPr>
              <a:xfrm>
                <a:off x="3174725" y="3258700"/>
                <a:ext cx="625500" cy="625525"/>
              </a:xfrm>
              <a:custGeom>
                <a:rect b="b" l="l" r="r" t="t"/>
                <a:pathLst>
                  <a:path extrusionOk="0" h="25021" w="25020">
                    <a:moveTo>
                      <a:pt x="1631" y="1"/>
                    </a:moveTo>
                    <a:cubicBezTo>
                      <a:pt x="718" y="1"/>
                      <a:pt x="0" y="719"/>
                      <a:pt x="0" y="1632"/>
                    </a:cubicBezTo>
                    <a:lnTo>
                      <a:pt x="0" y="7340"/>
                    </a:lnTo>
                    <a:cubicBezTo>
                      <a:pt x="0" y="17126"/>
                      <a:pt x="7894" y="25020"/>
                      <a:pt x="17680" y="25020"/>
                    </a:cubicBezTo>
                    <a:lnTo>
                      <a:pt x="25020" y="25020"/>
                    </a:lnTo>
                    <a:lnTo>
                      <a:pt x="25020" y="17681"/>
                    </a:lnTo>
                    <a:cubicBezTo>
                      <a:pt x="25020" y="7895"/>
                      <a:pt x="17093" y="1"/>
                      <a:pt x="73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37"/>
              <p:cNvSpPr/>
              <p:nvPr/>
            </p:nvSpPr>
            <p:spPr>
              <a:xfrm>
                <a:off x="3174725" y="4328650"/>
                <a:ext cx="625500" cy="626325"/>
              </a:xfrm>
              <a:custGeom>
                <a:rect b="b" l="l" r="r" t="t"/>
                <a:pathLst>
                  <a:path extrusionOk="0" h="25053" w="25020">
                    <a:moveTo>
                      <a:pt x="1631" y="0"/>
                    </a:moveTo>
                    <a:cubicBezTo>
                      <a:pt x="718" y="0"/>
                      <a:pt x="0" y="750"/>
                      <a:pt x="0" y="1631"/>
                    </a:cubicBezTo>
                    <a:lnTo>
                      <a:pt x="0" y="7372"/>
                    </a:lnTo>
                    <a:cubicBezTo>
                      <a:pt x="0" y="17126"/>
                      <a:pt x="7894" y="25052"/>
                      <a:pt x="17680" y="25052"/>
                    </a:cubicBezTo>
                    <a:lnTo>
                      <a:pt x="25020" y="25052"/>
                    </a:lnTo>
                    <a:lnTo>
                      <a:pt x="25020" y="17680"/>
                    </a:lnTo>
                    <a:cubicBezTo>
                      <a:pt x="25020" y="7927"/>
                      <a:pt x="17093" y="0"/>
                      <a:pt x="73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" name="Google Shape;619;p37"/>
              <p:cNvSpPr/>
              <p:nvPr/>
            </p:nvSpPr>
            <p:spPr>
              <a:xfrm>
                <a:off x="5405925" y="3805100"/>
                <a:ext cx="625500" cy="625500"/>
              </a:xfrm>
              <a:custGeom>
                <a:rect b="b" l="l" r="r" t="t"/>
                <a:pathLst>
                  <a:path extrusionOk="0" h="25020" w="25020">
                    <a:moveTo>
                      <a:pt x="17680" y="0"/>
                    </a:moveTo>
                    <a:cubicBezTo>
                      <a:pt x="7894" y="0"/>
                      <a:pt x="0" y="7927"/>
                      <a:pt x="0" y="17680"/>
                    </a:cubicBezTo>
                    <a:lnTo>
                      <a:pt x="0" y="25020"/>
                    </a:lnTo>
                    <a:lnTo>
                      <a:pt x="7340" y="25020"/>
                    </a:lnTo>
                    <a:cubicBezTo>
                      <a:pt x="17093" y="25020"/>
                      <a:pt x="25020" y="17126"/>
                      <a:pt x="25020" y="7372"/>
                    </a:cubicBezTo>
                    <a:lnTo>
                      <a:pt x="25020" y="1631"/>
                    </a:lnTo>
                    <a:cubicBezTo>
                      <a:pt x="25020" y="718"/>
                      <a:pt x="24302" y="0"/>
                      <a:pt x="233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37"/>
              <p:cNvSpPr/>
              <p:nvPr/>
            </p:nvSpPr>
            <p:spPr>
              <a:xfrm>
                <a:off x="4779625" y="4180225"/>
                <a:ext cx="626325" cy="626325"/>
              </a:xfrm>
              <a:custGeom>
                <a:rect b="b" l="l" r="r" t="t"/>
                <a:pathLst>
                  <a:path extrusionOk="0" h="25053" w="25053">
                    <a:moveTo>
                      <a:pt x="1631" y="0"/>
                    </a:moveTo>
                    <a:cubicBezTo>
                      <a:pt x="750" y="0"/>
                      <a:pt x="0" y="751"/>
                      <a:pt x="0" y="1631"/>
                    </a:cubicBezTo>
                    <a:lnTo>
                      <a:pt x="0" y="7373"/>
                    </a:lnTo>
                    <a:cubicBezTo>
                      <a:pt x="0" y="17126"/>
                      <a:pt x="7927" y="25052"/>
                      <a:pt x="17680" y="25052"/>
                    </a:cubicBezTo>
                    <a:lnTo>
                      <a:pt x="25052" y="25052"/>
                    </a:lnTo>
                    <a:lnTo>
                      <a:pt x="25052" y="17680"/>
                    </a:lnTo>
                    <a:cubicBezTo>
                      <a:pt x="25052" y="7927"/>
                      <a:pt x="17125" y="0"/>
                      <a:pt x="73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37"/>
              <p:cNvSpPr/>
              <p:nvPr/>
            </p:nvSpPr>
            <p:spPr>
              <a:xfrm>
                <a:off x="1569000" y="3805100"/>
                <a:ext cx="625525" cy="625500"/>
              </a:xfrm>
              <a:custGeom>
                <a:rect b="b" l="l" r="r" t="t"/>
                <a:pathLst>
                  <a:path extrusionOk="0" h="25020" w="25021">
                    <a:moveTo>
                      <a:pt x="1632" y="0"/>
                    </a:moveTo>
                    <a:cubicBezTo>
                      <a:pt x="718" y="0"/>
                      <a:pt x="1" y="718"/>
                      <a:pt x="1" y="1631"/>
                    </a:cubicBezTo>
                    <a:lnTo>
                      <a:pt x="1" y="7372"/>
                    </a:lnTo>
                    <a:cubicBezTo>
                      <a:pt x="1" y="17126"/>
                      <a:pt x="7927" y="25020"/>
                      <a:pt x="17681" y="25020"/>
                    </a:cubicBezTo>
                    <a:lnTo>
                      <a:pt x="25020" y="25020"/>
                    </a:lnTo>
                    <a:lnTo>
                      <a:pt x="25020" y="17680"/>
                    </a:lnTo>
                    <a:cubicBezTo>
                      <a:pt x="25020" y="7927"/>
                      <a:pt x="17126" y="0"/>
                      <a:pt x="73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37"/>
              <p:cNvSpPr/>
              <p:nvPr/>
            </p:nvSpPr>
            <p:spPr>
              <a:xfrm>
                <a:off x="2194500" y="4180225"/>
                <a:ext cx="626325" cy="626325"/>
              </a:xfrm>
              <a:custGeom>
                <a:rect b="b" l="l" r="r" t="t"/>
                <a:pathLst>
                  <a:path extrusionOk="0" h="25053" w="25053">
                    <a:moveTo>
                      <a:pt x="17680" y="0"/>
                    </a:moveTo>
                    <a:cubicBezTo>
                      <a:pt x="7927" y="0"/>
                      <a:pt x="0" y="7927"/>
                      <a:pt x="0" y="17680"/>
                    </a:cubicBezTo>
                    <a:lnTo>
                      <a:pt x="0" y="25052"/>
                    </a:lnTo>
                    <a:lnTo>
                      <a:pt x="7372" y="25052"/>
                    </a:lnTo>
                    <a:cubicBezTo>
                      <a:pt x="17125" y="25052"/>
                      <a:pt x="25052" y="17126"/>
                      <a:pt x="25052" y="7373"/>
                    </a:cubicBezTo>
                    <a:lnTo>
                      <a:pt x="25052" y="1631"/>
                    </a:lnTo>
                    <a:cubicBezTo>
                      <a:pt x="25052" y="751"/>
                      <a:pt x="24302" y="0"/>
                      <a:pt x="2342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37"/>
              <p:cNvSpPr/>
              <p:nvPr/>
            </p:nvSpPr>
            <p:spPr>
              <a:xfrm>
                <a:off x="2615275" y="314975"/>
                <a:ext cx="2369050" cy="2158225"/>
              </a:xfrm>
              <a:custGeom>
                <a:rect b="b" l="l" r="r" t="t"/>
                <a:pathLst>
                  <a:path extrusionOk="0" h="86329" w="94762">
                    <a:moveTo>
                      <a:pt x="47381" y="0"/>
                    </a:moveTo>
                    <a:cubicBezTo>
                      <a:pt x="36339" y="0"/>
                      <a:pt x="25298" y="4217"/>
                      <a:pt x="16865" y="12649"/>
                    </a:cubicBezTo>
                    <a:cubicBezTo>
                      <a:pt x="1" y="29513"/>
                      <a:pt x="1" y="56849"/>
                      <a:pt x="16865" y="73681"/>
                    </a:cubicBezTo>
                    <a:cubicBezTo>
                      <a:pt x="25298" y="82113"/>
                      <a:pt x="36339" y="86329"/>
                      <a:pt x="47381" y="86329"/>
                    </a:cubicBezTo>
                    <a:cubicBezTo>
                      <a:pt x="58423" y="86329"/>
                      <a:pt x="69465" y="82113"/>
                      <a:pt x="77897" y="73681"/>
                    </a:cubicBezTo>
                    <a:cubicBezTo>
                      <a:pt x="94762" y="56849"/>
                      <a:pt x="94762" y="29513"/>
                      <a:pt x="77897" y="12649"/>
                    </a:cubicBezTo>
                    <a:cubicBezTo>
                      <a:pt x="69465" y="4217"/>
                      <a:pt x="58423" y="0"/>
                      <a:pt x="47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" name="Google Shape;624;p37"/>
              <p:cNvSpPr/>
              <p:nvPr/>
            </p:nvSpPr>
            <p:spPr>
              <a:xfrm>
                <a:off x="3297050" y="660550"/>
                <a:ext cx="1007975" cy="1466750"/>
              </a:xfrm>
              <a:custGeom>
                <a:rect b="b" l="l" r="r" t="t"/>
                <a:pathLst>
                  <a:path extrusionOk="0" h="58670" w="40319">
                    <a:moveTo>
                      <a:pt x="28053" y="0"/>
                    </a:moveTo>
                    <a:cubicBezTo>
                      <a:pt x="27205" y="33"/>
                      <a:pt x="26390" y="522"/>
                      <a:pt x="25672" y="1240"/>
                    </a:cubicBezTo>
                    <a:cubicBezTo>
                      <a:pt x="17713" y="8807"/>
                      <a:pt x="9721" y="16343"/>
                      <a:pt x="1762" y="23878"/>
                    </a:cubicBezTo>
                    <a:cubicBezTo>
                      <a:pt x="0" y="25541"/>
                      <a:pt x="261" y="28053"/>
                      <a:pt x="2284" y="29293"/>
                    </a:cubicBezTo>
                    <a:cubicBezTo>
                      <a:pt x="6687" y="31935"/>
                      <a:pt x="11189" y="34447"/>
                      <a:pt x="15625" y="36991"/>
                    </a:cubicBezTo>
                    <a:cubicBezTo>
                      <a:pt x="15886" y="37154"/>
                      <a:pt x="16016" y="37285"/>
                      <a:pt x="15886" y="37643"/>
                    </a:cubicBezTo>
                    <a:cubicBezTo>
                      <a:pt x="14418" y="41069"/>
                      <a:pt x="12983" y="44494"/>
                      <a:pt x="11580" y="47919"/>
                    </a:cubicBezTo>
                    <a:cubicBezTo>
                      <a:pt x="10667" y="50072"/>
                      <a:pt x="9786" y="52192"/>
                      <a:pt x="8938" y="54312"/>
                    </a:cubicBezTo>
                    <a:cubicBezTo>
                      <a:pt x="8318" y="55911"/>
                      <a:pt x="9068" y="57607"/>
                      <a:pt x="10569" y="58324"/>
                    </a:cubicBezTo>
                    <a:cubicBezTo>
                      <a:pt x="11049" y="58553"/>
                      <a:pt x="11521" y="58670"/>
                      <a:pt x="11990" y="58670"/>
                    </a:cubicBezTo>
                    <a:cubicBezTo>
                      <a:pt x="12858" y="58670"/>
                      <a:pt x="13713" y="58270"/>
                      <a:pt x="14581" y="57444"/>
                    </a:cubicBezTo>
                    <a:cubicBezTo>
                      <a:pt x="22573" y="49876"/>
                      <a:pt x="30532" y="42341"/>
                      <a:pt x="38492" y="34805"/>
                    </a:cubicBezTo>
                    <a:cubicBezTo>
                      <a:pt x="40318" y="33077"/>
                      <a:pt x="39959" y="30532"/>
                      <a:pt x="37807" y="29293"/>
                    </a:cubicBezTo>
                    <a:cubicBezTo>
                      <a:pt x="33403" y="26748"/>
                      <a:pt x="29032" y="24204"/>
                      <a:pt x="24628" y="21660"/>
                    </a:cubicBezTo>
                    <a:cubicBezTo>
                      <a:pt x="24335" y="21497"/>
                      <a:pt x="24237" y="21366"/>
                      <a:pt x="24400" y="21040"/>
                    </a:cubicBezTo>
                    <a:cubicBezTo>
                      <a:pt x="26716" y="15495"/>
                      <a:pt x="29130" y="9949"/>
                      <a:pt x="31315" y="4339"/>
                    </a:cubicBezTo>
                    <a:cubicBezTo>
                      <a:pt x="32131" y="2218"/>
                      <a:pt x="30500" y="0"/>
                      <a:pt x="2805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5" name="Google Shape;625;p37"/>
              <p:cNvSpPr/>
              <p:nvPr/>
            </p:nvSpPr>
            <p:spPr>
              <a:xfrm>
                <a:off x="1492350" y="238125"/>
                <a:ext cx="4615725" cy="5219200"/>
              </a:xfrm>
              <a:custGeom>
                <a:rect b="b" l="l" r="r" t="t"/>
                <a:pathLst>
                  <a:path extrusionOk="0" h="208768" w="184629">
                    <a:moveTo>
                      <a:pt x="100579" y="13892"/>
                    </a:moveTo>
                    <a:cubicBezTo>
                      <a:pt x="98893" y="13892"/>
                      <a:pt x="97162" y="14572"/>
                      <a:pt x="95740" y="15918"/>
                    </a:cubicBezTo>
                    <a:cubicBezTo>
                      <a:pt x="87715" y="23552"/>
                      <a:pt x="79821" y="30989"/>
                      <a:pt x="71829" y="38557"/>
                    </a:cubicBezTo>
                    <a:cubicBezTo>
                      <a:pt x="70296" y="40025"/>
                      <a:pt x="69546" y="41982"/>
                      <a:pt x="69742" y="44004"/>
                    </a:cubicBezTo>
                    <a:cubicBezTo>
                      <a:pt x="69970" y="45961"/>
                      <a:pt x="71112" y="47723"/>
                      <a:pt x="72906" y="48799"/>
                    </a:cubicBezTo>
                    <a:cubicBezTo>
                      <a:pt x="76722" y="51083"/>
                      <a:pt x="80539" y="53268"/>
                      <a:pt x="84355" y="55454"/>
                    </a:cubicBezTo>
                    <a:cubicBezTo>
                      <a:pt x="82463" y="59988"/>
                      <a:pt x="80147" y="65272"/>
                      <a:pt x="78288" y="70133"/>
                    </a:cubicBezTo>
                    <a:cubicBezTo>
                      <a:pt x="77114" y="73166"/>
                      <a:pt x="78451" y="76526"/>
                      <a:pt x="81420" y="77961"/>
                    </a:cubicBezTo>
                    <a:cubicBezTo>
                      <a:pt x="82297" y="78394"/>
                      <a:pt x="83227" y="78630"/>
                      <a:pt x="84178" y="78630"/>
                    </a:cubicBezTo>
                    <a:cubicBezTo>
                      <a:pt x="85735" y="78630"/>
                      <a:pt x="87350" y="77997"/>
                      <a:pt x="88889" y="76559"/>
                    </a:cubicBezTo>
                    <a:lnTo>
                      <a:pt x="97469" y="68404"/>
                    </a:lnTo>
                    <a:cubicBezTo>
                      <a:pt x="98708" y="67262"/>
                      <a:pt x="98741" y="65305"/>
                      <a:pt x="97599" y="64098"/>
                    </a:cubicBezTo>
                    <a:cubicBezTo>
                      <a:pt x="96992" y="63457"/>
                      <a:pt x="96184" y="63139"/>
                      <a:pt x="95374" y="63139"/>
                    </a:cubicBezTo>
                    <a:cubicBezTo>
                      <a:pt x="94617" y="63139"/>
                      <a:pt x="93859" y="63416"/>
                      <a:pt x="93261" y="63968"/>
                    </a:cubicBezTo>
                    <a:cubicBezTo>
                      <a:pt x="92804" y="64392"/>
                      <a:pt x="84714" y="72253"/>
                      <a:pt x="84160" y="72514"/>
                    </a:cubicBezTo>
                    <a:cubicBezTo>
                      <a:pt x="84094" y="72481"/>
                      <a:pt x="83931" y="72416"/>
                      <a:pt x="83964" y="72318"/>
                    </a:cubicBezTo>
                    <a:cubicBezTo>
                      <a:pt x="86117" y="66773"/>
                      <a:pt x="88726" y="60836"/>
                      <a:pt x="90879" y="55715"/>
                    </a:cubicBezTo>
                    <a:cubicBezTo>
                      <a:pt x="91499" y="54279"/>
                      <a:pt x="91238" y="52355"/>
                      <a:pt x="89346" y="51246"/>
                    </a:cubicBezTo>
                    <a:cubicBezTo>
                      <a:pt x="84910" y="48701"/>
                      <a:pt x="80441" y="46222"/>
                      <a:pt x="76070" y="43548"/>
                    </a:cubicBezTo>
                    <a:cubicBezTo>
                      <a:pt x="75744" y="43352"/>
                      <a:pt x="75744" y="43287"/>
                      <a:pt x="76037" y="42993"/>
                    </a:cubicBezTo>
                    <a:cubicBezTo>
                      <a:pt x="84551" y="34936"/>
                      <a:pt x="99687" y="20453"/>
                      <a:pt x="100437" y="19963"/>
                    </a:cubicBezTo>
                    <a:cubicBezTo>
                      <a:pt x="100600" y="19996"/>
                      <a:pt x="100665" y="20094"/>
                      <a:pt x="100665" y="20126"/>
                    </a:cubicBezTo>
                    <a:cubicBezTo>
                      <a:pt x="98904" y="24661"/>
                      <a:pt x="96947" y="29195"/>
                      <a:pt x="95087" y="33631"/>
                    </a:cubicBezTo>
                    <a:cubicBezTo>
                      <a:pt x="94631" y="34675"/>
                      <a:pt x="94207" y="35686"/>
                      <a:pt x="93750" y="36730"/>
                    </a:cubicBezTo>
                    <a:cubicBezTo>
                      <a:pt x="93032" y="38459"/>
                      <a:pt x="93652" y="40286"/>
                      <a:pt x="95283" y="41232"/>
                    </a:cubicBezTo>
                    <a:cubicBezTo>
                      <a:pt x="97077" y="42243"/>
                      <a:pt x="98871" y="43287"/>
                      <a:pt x="100665" y="44330"/>
                    </a:cubicBezTo>
                    <a:cubicBezTo>
                      <a:pt x="103275" y="45831"/>
                      <a:pt x="105852" y="47331"/>
                      <a:pt x="108461" y="48832"/>
                    </a:cubicBezTo>
                    <a:cubicBezTo>
                      <a:pt x="108918" y="49093"/>
                      <a:pt x="108918" y="49158"/>
                      <a:pt x="108592" y="49484"/>
                    </a:cubicBezTo>
                    <a:cubicBezTo>
                      <a:pt x="106145" y="51800"/>
                      <a:pt x="103699" y="54116"/>
                      <a:pt x="101220" y="56432"/>
                    </a:cubicBezTo>
                    <a:cubicBezTo>
                      <a:pt x="100013" y="57607"/>
                      <a:pt x="99948" y="59531"/>
                      <a:pt x="101122" y="60771"/>
                    </a:cubicBezTo>
                    <a:cubicBezTo>
                      <a:pt x="101712" y="61395"/>
                      <a:pt x="102521" y="61714"/>
                      <a:pt x="103331" y="61714"/>
                    </a:cubicBezTo>
                    <a:cubicBezTo>
                      <a:pt x="104087" y="61714"/>
                      <a:pt x="104845" y="61436"/>
                      <a:pt x="105428" y="60869"/>
                    </a:cubicBezTo>
                    <a:cubicBezTo>
                      <a:pt x="107907" y="58553"/>
                      <a:pt x="110353" y="56237"/>
                      <a:pt x="112800" y="53921"/>
                    </a:cubicBezTo>
                    <a:cubicBezTo>
                      <a:pt x="114366" y="52420"/>
                      <a:pt x="115116" y="50430"/>
                      <a:pt x="114888" y="48440"/>
                    </a:cubicBezTo>
                    <a:cubicBezTo>
                      <a:pt x="114627" y="46418"/>
                      <a:pt x="113420" y="44624"/>
                      <a:pt x="111528" y="43548"/>
                    </a:cubicBezTo>
                    <a:cubicBezTo>
                      <a:pt x="107776" y="41395"/>
                      <a:pt x="104025" y="39209"/>
                      <a:pt x="100274" y="37056"/>
                    </a:cubicBezTo>
                    <a:cubicBezTo>
                      <a:pt x="102329" y="32228"/>
                      <a:pt x="104417" y="27303"/>
                      <a:pt x="106341" y="22345"/>
                    </a:cubicBezTo>
                    <a:cubicBezTo>
                      <a:pt x="107091" y="20453"/>
                      <a:pt x="106830" y="18300"/>
                      <a:pt x="105689" y="16636"/>
                    </a:cubicBezTo>
                    <a:cubicBezTo>
                      <a:pt x="104412" y="14800"/>
                      <a:pt x="102526" y="13892"/>
                      <a:pt x="100579" y="13892"/>
                    </a:cubicBezTo>
                    <a:close/>
                    <a:moveTo>
                      <a:pt x="74635" y="123890"/>
                    </a:moveTo>
                    <a:cubicBezTo>
                      <a:pt x="82692" y="123890"/>
                      <a:pt x="89248" y="130447"/>
                      <a:pt x="89248" y="138504"/>
                    </a:cubicBezTo>
                    <a:lnTo>
                      <a:pt x="89248" y="142777"/>
                    </a:lnTo>
                    <a:lnTo>
                      <a:pt x="84975" y="142777"/>
                    </a:lnTo>
                    <a:cubicBezTo>
                      <a:pt x="76885" y="142777"/>
                      <a:pt x="70329" y="136221"/>
                      <a:pt x="70329" y="128163"/>
                    </a:cubicBezTo>
                    <a:lnTo>
                      <a:pt x="70329" y="123890"/>
                    </a:lnTo>
                    <a:close/>
                    <a:moveTo>
                      <a:pt x="114300" y="142223"/>
                    </a:moveTo>
                    <a:lnTo>
                      <a:pt x="114300" y="146528"/>
                    </a:lnTo>
                    <a:cubicBezTo>
                      <a:pt x="114300" y="154586"/>
                      <a:pt x="107744" y="161142"/>
                      <a:pt x="99687" y="161142"/>
                    </a:cubicBezTo>
                    <a:lnTo>
                      <a:pt x="95381" y="161142"/>
                    </a:lnTo>
                    <a:lnTo>
                      <a:pt x="95381" y="156836"/>
                    </a:lnTo>
                    <a:cubicBezTo>
                      <a:pt x="95381" y="148779"/>
                      <a:pt x="101937" y="142223"/>
                      <a:pt x="109995" y="142223"/>
                    </a:cubicBezTo>
                    <a:close/>
                    <a:moveTo>
                      <a:pt x="10406" y="145746"/>
                    </a:moveTo>
                    <a:cubicBezTo>
                      <a:pt x="18496" y="145746"/>
                      <a:pt x="25052" y="152302"/>
                      <a:pt x="25052" y="160359"/>
                    </a:cubicBezTo>
                    <a:lnTo>
                      <a:pt x="25052" y="164665"/>
                    </a:lnTo>
                    <a:lnTo>
                      <a:pt x="20747" y="164665"/>
                    </a:lnTo>
                    <a:cubicBezTo>
                      <a:pt x="12689" y="164665"/>
                      <a:pt x="6133" y="158108"/>
                      <a:pt x="6133" y="150051"/>
                    </a:cubicBezTo>
                    <a:lnTo>
                      <a:pt x="6133" y="145746"/>
                    </a:lnTo>
                    <a:close/>
                    <a:moveTo>
                      <a:pt x="178496" y="145746"/>
                    </a:moveTo>
                    <a:lnTo>
                      <a:pt x="178496" y="150051"/>
                    </a:lnTo>
                    <a:cubicBezTo>
                      <a:pt x="178496" y="158108"/>
                      <a:pt x="171940" y="164665"/>
                      <a:pt x="163883" y="164665"/>
                    </a:cubicBezTo>
                    <a:lnTo>
                      <a:pt x="159609" y="164665"/>
                    </a:lnTo>
                    <a:lnTo>
                      <a:pt x="159609" y="160359"/>
                    </a:lnTo>
                    <a:cubicBezTo>
                      <a:pt x="159609" y="152302"/>
                      <a:pt x="166133" y="145746"/>
                      <a:pt x="174223" y="145746"/>
                    </a:cubicBezTo>
                    <a:close/>
                    <a:moveTo>
                      <a:pt x="50072" y="160751"/>
                    </a:moveTo>
                    <a:lnTo>
                      <a:pt x="50072" y="165057"/>
                    </a:lnTo>
                    <a:cubicBezTo>
                      <a:pt x="50072" y="173114"/>
                      <a:pt x="43515" y="179670"/>
                      <a:pt x="35458" y="179670"/>
                    </a:cubicBezTo>
                    <a:lnTo>
                      <a:pt x="31152" y="179670"/>
                    </a:lnTo>
                    <a:lnTo>
                      <a:pt x="31152" y="175364"/>
                    </a:lnTo>
                    <a:cubicBezTo>
                      <a:pt x="31152" y="167307"/>
                      <a:pt x="37709" y="160751"/>
                      <a:pt x="45766" y="160751"/>
                    </a:cubicBezTo>
                    <a:close/>
                    <a:moveTo>
                      <a:pt x="138863" y="160751"/>
                    </a:moveTo>
                    <a:cubicBezTo>
                      <a:pt x="146920" y="160751"/>
                      <a:pt x="153477" y="167307"/>
                      <a:pt x="153477" y="175364"/>
                    </a:cubicBezTo>
                    <a:lnTo>
                      <a:pt x="153477" y="179670"/>
                    </a:lnTo>
                    <a:lnTo>
                      <a:pt x="149171" y="179670"/>
                    </a:lnTo>
                    <a:cubicBezTo>
                      <a:pt x="141114" y="179670"/>
                      <a:pt x="134557" y="173114"/>
                      <a:pt x="134557" y="165057"/>
                    </a:cubicBezTo>
                    <a:lnTo>
                      <a:pt x="134557" y="160751"/>
                    </a:lnTo>
                    <a:close/>
                    <a:moveTo>
                      <a:pt x="74635" y="166688"/>
                    </a:moveTo>
                    <a:cubicBezTo>
                      <a:pt x="82692" y="166688"/>
                      <a:pt x="89248" y="173244"/>
                      <a:pt x="89248" y="181301"/>
                    </a:cubicBezTo>
                    <a:lnTo>
                      <a:pt x="89248" y="185607"/>
                    </a:lnTo>
                    <a:lnTo>
                      <a:pt x="84975" y="185607"/>
                    </a:lnTo>
                    <a:cubicBezTo>
                      <a:pt x="76885" y="185607"/>
                      <a:pt x="70329" y="179050"/>
                      <a:pt x="70329" y="170993"/>
                    </a:cubicBezTo>
                    <a:lnTo>
                      <a:pt x="70329" y="166688"/>
                    </a:lnTo>
                    <a:close/>
                    <a:moveTo>
                      <a:pt x="92315" y="0"/>
                    </a:moveTo>
                    <a:cubicBezTo>
                      <a:pt x="81974" y="0"/>
                      <a:pt x="72221" y="3327"/>
                      <a:pt x="64066" y="9623"/>
                    </a:cubicBezTo>
                    <a:cubicBezTo>
                      <a:pt x="62728" y="10667"/>
                      <a:pt x="62467" y="12591"/>
                      <a:pt x="63511" y="13929"/>
                    </a:cubicBezTo>
                    <a:cubicBezTo>
                      <a:pt x="64120" y="14708"/>
                      <a:pt x="65028" y="15111"/>
                      <a:pt x="65944" y="15111"/>
                    </a:cubicBezTo>
                    <a:cubicBezTo>
                      <a:pt x="66599" y="15111"/>
                      <a:pt x="67259" y="14905"/>
                      <a:pt x="67817" y="14483"/>
                    </a:cubicBezTo>
                    <a:cubicBezTo>
                      <a:pt x="74863" y="9003"/>
                      <a:pt x="83344" y="6133"/>
                      <a:pt x="92315" y="6133"/>
                    </a:cubicBezTo>
                    <a:cubicBezTo>
                      <a:pt x="114431" y="6133"/>
                      <a:pt x="132437" y="24106"/>
                      <a:pt x="132437" y="46222"/>
                    </a:cubicBezTo>
                    <a:cubicBezTo>
                      <a:pt x="132437" y="68371"/>
                      <a:pt x="114431" y="86345"/>
                      <a:pt x="92315" y="86345"/>
                    </a:cubicBezTo>
                    <a:cubicBezTo>
                      <a:pt x="70198" y="86345"/>
                      <a:pt x="52192" y="68371"/>
                      <a:pt x="52192" y="46222"/>
                    </a:cubicBezTo>
                    <a:cubicBezTo>
                      <a:pt x="52192" y="37317"/>
                      <a:pt x="55063" y="28869"/>
                      <a:pt x="60478" y="21790"/>
                    </a:cubicBezTo>
                    <a:cubicBezTo>
                      <a:pt x="61521" y="20453"/>
                      <a:pt x="61260" y="18561"/>
                      <a:pt x="59923" y="17517"/>
                    </a:cubicBezTo>
                    <a:cubicBezTo>
                      <a:pt x="59368" y="17084"/>
                      <a:pt x="58712" y="16875"/>
                      <a:pt x="58061" y="16875"/>
                    </a:cubicBezTo>
                    <a:cubicBezTo>
                      <a:pt x="57145" y="16875"/>
                      <a:pt x="56241" y="17289"/>
                      <a:pt x="55650" y="18071"/>
                    </a:cubicBezTo>
                    <a:cubicBezTo>
                      <a:pt x="49387" y="26226"/>
                      <a:pt x="46092" y="35947"/>
                      <a:pt x="46092" y="46222"/>
                    </a:cubicBezTo>
                    <a:cubicBezTo>
                      <a:pt x="46092" y="70687"/>
                      <a:pt x="65175" y="90781"/>
                      <a:pt x="89248" y="92379"/>
                    </a:cubicBezTo>
                    <a:lnTo>
                      <a:pt x="89248" y="123792"/>
                    </a:lnTo>
                    <a:cubicBezTo>
                      <a:pt x="85497" y="120074"/>
                      <a:pt x="80343" y="117758"/>
                      <a:pt x="74635" y="117758"/>
                    </a:cubicBezTo>
                    <a:lnTo>
                      <a:pt x="68926" y="117758"/>
                    </a:lnTo>
                    <a:cubicBezTo>
                      <a:pt x="66317" y="117758"/>
                      <a:pt x="64229" y="119878"/>
                      <a:pt x="64229" y="122455"/>
                    </a:cubicBezTo>
                    <a:lnTo>
                      <a:pt x="64229" y="128163"/>
                    </a:lnTo>
                    <a:cubicBezTo>
                      <a:pt x="64229" y="139613"/>
                      <a:pt x="73526" y="148910"/>
                      <a:pt x="84942" y="148910"/>
                    </a:cubicBezTo>
                    <a:lnTo>
                      <a:pt x="89248" y="148910"/>
                    </a:lnTo>
                    <a:lnTo>
                      <a:pt x="89248" y="166622"/>
                    </a:lnTo>
                    <a:cubicBezTo>
                      <a:pt x="85497" y="162871"/>
                      <a:pt x="80343" y="160588"/>
                      <a:pt x="74635" y="160588"/>
                    </a:cubicBezTo>
                    <a:lnTo>
                      <a:pt x="68926" y="160588"/>
                    </a:lnTo>
                    <a:cubicBezTo>
                      <a:pt x="66317" y="160588"/>
                      <a:pt x="64229" y="162675"/>
                      <a:pt x="64229" y="165252"/>
                    </a:cubicBezTo>
                    <a:lnTo>
                      <a:pt x="64229" y="170993"/>
                    </a:lnTo>
                    <a:cubicBezTo>
                      <a:pt x="64229" y="182410"/>
                      <a:pt x="73526" y="191707"/>
                      <a:pt x="84942" y="191707"/>
                    </a:cubicBezTo>
                    <a:lnTo>
                      <a:pt x="89248" y="191707"/>
                    </a:lnTo>
                    <a:lnTo>
                      <a:pt x="89248" y="202667"/>
                    </a:lnTo>
                    <a:lnTo>
                      <a:pt x="31152" y="202667"/>
                    </a:lnTo>
                    <a:lnTo>
                      <a:pt x="31152" y="185803"/>
                    </a:lnTo>
                    <a:lnTo>
                      <a:pt x="35458" y="185803"/>
                    </a:lnTo>
                    <a:cubicBezTo>
                      <a:pt x="46875" y="185803"/>
                      <a:pt x="56172" y="176473"/>
                      <a:pt x="56172" y="165057"/>
                    </a:cubicBezTo>
                    <a:lnTo>
                      <a:pt x="56172" y="159315"/>
                    </a:lnTo>
                    <a:cubicBezTo>
                      <a:pt x="56172" y="156738"/>
                      <a:pt x="54084" y="154651"/>
                      <a:pt x="51507" y="154651"/>
                    </a:cubicBezTo>
                    <a:lnTo>
                      <a:pt x="45766" y="154651"/>
                    </a:lnTo>
                    <a:cubicBezTo>
                      <a:pt x="40058" y="154651"/>
                      <a:pt x="34904" y="156967"/>
                      <a:pt x="31152" y="160685"/>
                    </a:cubicBezTo>
                    <a:lnTo>
                      <a:pt x="31152" y="160359"/>
                    </a:lnTo>
                    <a:cubicBezTo>
                      <a:pt x="31152" y="148910"/>
                      <a:pt x="21856" y="139613"/>
                      <a:pt x="10406" y="139613"/>
                    </a:cubicBezTo>
                    <a:lnTo>
                      <a:pt x="4698" y="139613"/>
                    </a:lnTo>
                    <a:cubicBezTo>
                      <a:pt x="2121" y="139613"/>
                      <a:pt x="0" y="141733"/>
                      <a:pt x="0" y="144310"/>
                    </a:cubicBezTo>
                    <a:lnTo>
                      <a:pt x="0" y="150051"/>
                    </a:lnTo>
                    <a:cubicBezTo>
                      <a:pt x="0" y="161468"/>
                      <a:pt x="9297" y="170765"/>
                      <a:pt x="20747" y="170765"/>
                    </a:cubicBezTo>
                    <a:lnTo>
                      <a:pt x="25020" y="170765"/>
                    </a:lnTo>
                    <a:lnTo>
                      <a:pt x="25020" y="202667"/>
                    </a:lnTo>
                    <a:lnTo>
                      <a:pt x="13962" y="202667"/>
                    </a:lnTo>
                    <a:cubicBezTo>
                      <a:pt x="12265" y="202667"/>
                      <a:pt x="10895" y="204005"/>
                      <a:pt x="10895" y="205701"/>
                    </a:cubicBezTo>
                    <a:cubicBezTo>
                      <a:pt x="10895" y="207397"/>
                      <a:pt x="12265" y="208767"/>
                      <a:pt x="13962" y="208767"/>
                    </a:cubicBezTo>
                    <a:lnTo>
                      <a:pt x="170667" y="208767"/>
                    </a:lnTo>
                    <a:cubicBezTo>
                      <a:pt x="172364" y="208767"/>
                      <a:pt x="173734" y="207397"/>
                      <a:pt x="173734" y="205701"/>
                    </a:cubicBezTo>
                    <a:cubicBezTo>
                      <a:pt x="173734" y="204005"/>
                      <a:pt x="172364" y="202667"/>
                      <a:pt x="170667" y="202667"/>
                    </a:cubicBezTo>
                    <a:lnTo>
                      <a:pt x="159609" y="202667"/>
                    </a:lnTo>
                    <a:lnTo>
                      <a:pt x="159609" y="170765"/>
                    </a:lnTo>
                    <a:lnTo>
                      <a:pt x="163883" y="170765"/>
                    </a:lnTo>
                    <a:cubicBezTo>
                      <a:pt x="175332" y="170765"/>
                      <a:pt x="184629" y="161468"/>
                      <a:pt x="184629" y="150051"/>
                    </a:cubicBezTo>
                    <a:lnTo>
                      <a:pt x="184629" y="144310"/>
                    </a:lnTo>
                    <a:cubicBezTo>
                      <a:pt x="184629" y="141733"/>
                      <a:pt x="182508" y="139613"/>
                      <a:pt x="179932" y="139613"/>
                    </a:cubicBezTo>
                    <a:lnTo>
                      <a:pt x="174223" y="139613"/>
                    </a:lnTo>
                    <a:cubicBezTo>
                      <a:pt x="162773" y="139613"/>
                      <a:pt x="153477" y="148910"/>
                      <a:pt x="153477" y="160359"/>
                    </a:cubicBezTo>
                    <a:lnTo>
                      <a:pt x="153477" y="160685"/>
                    </a:lnTo>
                    <a:cubicBezTo>
                      <a:pt x="149726" y="156967"/>
                      <a:pt x="144572" y="154651"/>
                      <a:pt x="138863" y="154651"/>
                    </a:cubicBezTo>
                    <a:lnTo>
                      <a:pt x="133122" y="154651"/>
                    </a:lnTo>
                    <a:cubicBezTo>
                      <a:pt x="130545" y="154651"/>
                      <a:pt x="128457" y="156738"/>
                      <a:pt x="128457" y="159315"/>
                    </a:cubicBezTo>
                    <a:lnTo>
                      <a:pt x="128457" y="165057"/>
                    </a:lnTo>
                    <a:cubicBezTo>
                      <a:pt x="128457" y="176473"/>
                      <a:pt x="137754" y="185803"/>
                      <a:pt x="149171" y="185803"/>
                    </a:cubicBezTo>
                    <a:lnTo>
                      <a:pt x="153477" y="185803"/>
                    </a:lnTo>
                    <a:lnTo>
                      <a:pt x="153477" y="202667"/>
                    </a:lnTo>
                    <a:lnTo>
                      <a:pt x="95381" y="202667"/>
                    </a:lnTo>
                    <a:lnTo>
                      <a:pt x="95381" y="167242"/>
                    </a:lnTo>
                    <a:lnTo>
                      <a:pt x="99687" y="167242"/>
                    </a:lnTo>
                    <a:cubicBezTo>
                      <a:pt x="111104" y="167242"/>
                      <a:pt x="120400" y="157945"/>
                      <a:pt x="120400" y="146528"/>
                    </a:cubicBezTo>
                    <a:lnTo>
                      <a:pt x="120400" y="140787"/>
                    </a:lnTo>
                    <a:cubicBezTo>
                      <a:pt x="120400" y="138210"/>
                      <a:pt x="118313" y="136123"/>
                      <a:pt x="115703" y="136123"/>
                    </a:cubicBezTo>
                    <a:lnTo>
                      <a:pt x="109995" y="136123"/>
                    </a:lnTo>
                    <a:cubicBezTo>
                      <a:pt x="104286" y="136123"/>
                      <a:pt x="99132" y="138406"/>
                      <a:pt x="95381" y="142157"/>
                    </a:cubicBezTo>
                    <a:lnTo>
                      <a:pt x="95381" y="92379"/>
                    </a:lnTo>
                    <a:cubicBezTo>
                      <a:pt x="119454" y="90781"/>
                      <a:pt x="138537" y="70687"/>
                      <a:pt x="138537" y="46222"/>
                    </a:cubicBezTo>
                    <a:cubicBezTo>
                      <a:pt x="138537" y="20746"/>
                      <a:pt x="117823" y="0"/>
                      <a:pt x="923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26" name="Google Shape;626;p37"/>
          <p:cNvGrpSpPr/>
          <p:nvPr/>
        </p:nvGrpSpPr>
        <p:grpSpPr>
          <a:xfrm>
            <a:off x="5975788" y="1269561"/>
            <a:ext cx="1686204" cy="1686204"/>
            <a:chOff x="6713825" y="472250"/>
            <a:chExt cx="2226600" cy="2226600"/>
          </a:xfrm>
        </p:grpSpPr>
        <p:sp>
          <p:nvSpPr>
            <p:cNvPr id="627" name="Google Shape;627;p37"/>
            <p:cNvSpPr/>
            <p:nvPr/>
          </p:nvSpPr>
          <p:spPr>
            <a:xfrm>
              <a:off x="6713825" y="472250"/>
              <a:ext cx="2226600" cy="22266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28" name="Google Shape;628;p37"/>
            <p:cNvGrpSpPr/>
            <p:nvPr/>
          </p:nvGrpSpPr>
          <p:grpSpPr>
            <a:xfrm>
              <a:off x="7001823" y="774089"/>
              <a:ext cx="1650613" cy="1569413"/>
              <a:chOff x="1148200" y="238125"/>
              <a:chExt cx="5304025" cy="5219200"/>
            </a:xfrm>
          </p:grpSpPr>
          <p:sp>
            <p:nvSpPr>
              <p:cNvPr id="629" name="Google Shape;629;p37"/>
              <p:cNvSpPr/>
              <p:nvPr/>
            </p:nvSpPr>
            <p:spPr>
              <a:xfrm>
                <a:off x="1149025" y="2943725"/>
                <a:ext cx="2673225" cy="2435500"/>
              </a:xfrm>
              <a:custGeom>
                <a:rect b="b" l="l" r="r" t="t"/>
                <a:pathLst>
                  <a:path extrusionOk="0" h="97420" w="106929">
                    <a:moveTo>
                      <a:pt x="53464" y="1"/>
                    </a:moveTo>
                    <a:cubicBezTo>
                      <a:pt x="40995" y="1"/>
                      <a:pt x="28526" y="4755"/>
                      <a:pt x="19018" y="14264"/>
                    </a:cubicBezTo>
                    <a:cubicBezTo>
                      <a:pt x="0" y="33281"/>
                      <a:pt x="0" y="64139"/>
                      <a:pt x="19018" y="83157"/>
                    </a:cubicBezTo>
                    <a:cubicBezTo>
                      <a:pt x="28526" y="92665"/>
                      <a:pt x="40995" y="97420"/>
                      <a:pt x="53464" y="97420"/>
                    </a:cubicBezTo>
                    <a:cubicBezTo>
                      <a:pt x="65933" y="97420"/>
                      <a:pt x="78402" y="92665"/>
                      <a:pt x="87911" y="83157"/>
                    </a:cubicBezTo>
                    <a:cubicBezTo>
                      <a:pt x="106928" y="64139"/>
                      <a:pt x="106928" y="33281"/>
                      <a:pt x="87911" y="14264"/>
                    </a:cubicBezTo>
                    <a:cubicBezTo>
                      <a:pt x="78402" y="4755"/>
                      <a:pt x="65933" y="1"/>
                      <a:pt x="5346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" name="Google Shape;630;p37"/>
              <p:cNvSpPr/>
              <p:nvPr/>
            </p:nvSpPr>
            <p:spPr>
              <a:xfrm>
                <a:off x="1918850" y="3334550"/>
                <a:ext cx="1136825" cy="1654650"/>
              </a:xfrm>
              <a:custGeom>
                <a:rect b="b" l="l" r="r" t="t"/>
                <a:pathLst>
                  <a:path extrusionOk="0" h="66186" w="45473">
                    <a:moveTo>
                      <a:pt x="31695" y="0"/>
                    </a:moveTo>
                    <a:cubicBezTo>
                      <a:pt x="31677" y="0"/>
                      <a:pt x="31659" y="0"/>
                      <a:pt x="31642" y="1"/>
                    </a:cubicBezTo>
                    <a:cubicBezTo>
                      <a:pt x="30696" y="33"/>
                      <a:pt x="29782" y="588"/>
                      <a:pt x="28934" y="1371"/>
                    </a:cubicBezTo>
                    <a:cubicBezTo>
                      <a:pt x="19964" y="9917"/>
                      <a:pt x="10961" y="18398"/>
                      <a:pt x="1958" y="26945"/>
                    </a:cubicBezTo>
                    <a:cubicBezTo>
                      <a:pt x="1" y="28804"/>
                      <a:pt x="262" y="31642"/>
                      <a:pt x="2578" y="33012"/>
                    </a:cubicBezTo>
                    <a:cubicBezTo>
                      <a:pt x="7536" y="36013"/>
                      <a:pt x="12592" y="38851"/>
                      <a:pt x="17615" y="41721"/>
                    </a:cubicBezTo>
                    <a:cubicBezTo>
                      <a:pt x="17909" y="41917"/>
                      <a:pt x="18072" y="42048"/>
                      <a:pt x="17909" y="42439"/>
                    </a:cubicBezTo>
                    <a:cubicBezTo>
                      <a:pt x="16245" y="46321"/>
                      <a:pt x="14647" y="50170"/>
                      <a:pt x="13048" y="54052"/>
                    </a:cubicBezTo>
                    <a:cubicBezTo>
                      <a:pt x="12037" y="56466"/>
                      <a:pt x="10993" y="58847"/>
                      <a:pt x="10080" y="61293"/>
                    </a:cubicBezTo>
                    <a:cubicBezTo>
                      <a:pt x="9395" y="63055"/>
                      <a:pt x="10211" y="64979"/>
                      <a:pt x="11907" y="65795"/>
                    </a:cubicBezTo>
                    <a:cubicBezTo>
                      <a:pt x="12438" y="66055"/>
                      <a:pt x="12966" y="66186"/>
                      <a:pt x="13491" y="66186"/>
                    </a:cubicBezTo>
                    <a:cubicBezTo>
                      <a:pt x="14480" y="66186"/>
                      <a:pt x="15461" y="65721"/>
                      <a:pt x="16441" y="64784"/>
                    </a:cubicBezTo>
                    <a:cubicBezTo>
                      <a:pt x="25444" y="56270"/>
                      <a:pt x="34447" y="47756"/>
                      <a:pt x="43418" y="39242"/>
                    </a:cubicBezTo>
                    <a:cubicBezTo>
                      <a:pt x="45473" y="37318"/>
                      <a:pt x="45081" y="34447"/>
                      <a:pt x="42635" y="33045"/>
                    </a:cubicBezTo>
                    <a:cubicBezTo>
                      <a:pt x="37676" y="30174"/>
                      <a:pt x="32718" y="27303"/>
                      <a:pt x="27760" y="24433"/>
                    </a:cubicBezTo>
                    <a:cubicBezTo>
                      <a:pt x="27466" y="24270"/>
                      <a:pt x="27336" y="24107"/>
                      <a:pt x="27499" y="23715"/>
                    </a:cubicBezTo>
                    <a:cubicBezTo>
                      <a:pt x="30141" y="17452"/>
                      <a:pt x="32849" y="11222"/>
                      <a:pt x="35328" y="4894"/>
                    </a:cubicBezTo>
                    <a:cubicBezTo>
                      <a:pt x="36235" y="2527"/>
                      <a:pt x="34438" y="0"/>
                      <a:pt x="316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37"/>
              <p:cNvSpPr/>
              <p:nvPr/>
            </p:nvSpPr>
            <p:spPr>
              <a:xfrm>
                <a:off x="3771650" y="316400"/>
                <a:ext cx="2678950" cy="2440600"/>
              </a:xfrm>
              <a:custGeom>
                <a:rect b="b" l="l" r="r" t="t"/>
                <a:pathLst>
                  <a:path extrusionOk="0" h="97624" w="107158">
                    <a:moveTo>
                      <a:pt x="53579" y="1"/>
                    </a:moveTo>
                    <a:cubicBezTo>
                      <a:pt x="41086" y="1"/>
                      <a:pt x="28592" y="4763"/>
                      <a:pt x="19051" y="14288"/>
                    </a:cubicBezTo>
                    <a:cubicBezTo>
                      <a:pt x="1" y="33338"/>
                      <a:pt x="1" y="64262"/>
                      <a:pt x="19051" y="83312"/>
                    </a:cubicBezTo>
                    <a:cubicBezTo>
                      <a:pt x="28592" y="92853"/>
                      <a:pt x="41086" y="97624"/>
                      <a:pt x="53579" y="97624"/>
                    </a:cubicBezTo>
                    <a:cubicBezTo>
                      <a:pt x="66072" y="97624"/>
                      <a:pt x="78566" y="92853"/>
                      <a:pt x="88107" y="83312"/>
                    </a:cubicBezTo>
                    <a:cubicBezTo>
                      <a:pt x="107157" y="64262"/>
                      <a:pt x="107157" y="33338"/>
                      <a:pt x="88107" y="14288"/>
                    </a:cubicBezTo>
                    <a:cubicBezTo>
                      <a:pt x="78566" y="4763"/>
                      <a:pt x="66072" y="1"/>
                      <a:pt x="5357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37"/>
              <p:cNvSpPr/>
              <p:nvPr/>
            </p:nvSpPr>
            <p:spPr>
              <a:xfrm>
                <a:off x="4855450" y="315575"/>
                <a:ext cx="1458950" cy="1075175"/>
              </a:xfrm>
              <a:custGeom>
                <a:rect b="b" l="l" r="r" t="t"/>
                <a:pathLst>
                  <a:path extrusionOk="0" h="43007" w="58358">
                    <a:moveTo>
                      <a:pt x="10243" y="1"/>
                    </a:moveTo>
                    <a:cubicBezTo>
                      <a:pt x="6720" y="1"/>
                      <a:pt x="3295" y="392"/>
                      <a:pt x="1" y="1110"/>
                    </a:cubicBezTo>
                    <a:cubicBezTo>
                      <a:pt x="947" y="5024"/>
                      <a:pt x="1958" y="9624"/>
                      <a:pt x="2839" y="15071"/>
                    </a:cubicBezTo>
                    <a:cubicBezTo>
                      <a:pt x="4306" y="23944"/>
                      <a:pt x="4926" y="31479"/>
                      <a:pt x="9167" y="32849"/>
                    </a:cubicBezTo>
                    <a:cubicBezTo>
                      <a:pt x="9582" y="32981"/>
                      <a:pt x="9989" y="33039"/>
                      <a:pt x="10392" y="33039"/>
                    </a:cubicBezTo>
                    <a:cubicBezTo>
                      <a:pt x="13632" y="33039"/>
                      <a:pt x="16583" y="29251"/>
                      <a:pt x="20904" y="29251"/>
                    </a:cubicBezTo>
                    <a:cubicBezTo>
                      <a:pt x="21368" y="29251"/>
                      <a:pt x="21848" y="29295"/>
                      <a:pt x="22345" y="29391"/>
                    </a:cubicBezTo>
                    <a:cubicBezTo>
                      <a:pt x="27140" y="30337"/>
                      <a:pt x="27825" y="35067"/>
                      <a:pt x="32099" y="38590"/>
                    </a:cubicBezTo>
                    <a:cubicBezTo>
                      <a:pt x="35525" y="41401"/>
                      <a:pt x="40735" y="43007"/>
                      <a:pt x="46388" y="43007"/>
                    </a:cubicBezTo>
                    <a:cubicBezTo>
                      <a:pt x="50314" y="43007"/>
                      <a:pt x="54454" y="42232"/>
                      <a:pt x="58358" y="40547"/>
                    </a:cubicBezTo>
                    <a:cubicBezTo>
                      <a:pt x="54411" y="17518"/>
                      <a:pt x="34382" y="1"/>
                      <a:pt x="102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37"/>
              <p:cNvSpPr/>
              <p:nvPr/>
            </p:nvSpPr>
            <p:spPr>
              <a:xfrm>
                <a:off x="3891525" y="815475"/>
                <a:ext cx="614100" cy="1559275"/>
              </a:xfrm>
              <a:custGeom>
                <a:rect b="b" l="l" r="r" t="t"/>
                <a:pathLst>
                  <a:path extrusionOk="0" h="62371" w="24564">
                    <a:moveTo>
                      <a:pt x="9396" y="1"/>
                    </a:moveTo>
                    <a:cubicBezTo>
                      <a:pt x="3491" y="8091"/>
                      <a:pt x="1" y="18040"/>
                      <a:pt x="1" y="28837"/>
                    </a:cubicBezTo>
                    <a:cubicBezTo>
                      <a:pt x="1" y="41820"/>
                      <a:pt x="5057" y="53628"/>
                      <a:pt x="13343" y="62370"/>
                    </a:cubicBezTo>
                    <a:cubicBezTo>
                      <a:pt x="19475" y="58293"/>
                      <a:pt x="23879" y="51736"/>
                      <a:pt x="24270" y="45864"/>
                    </a:cubicBezTo>
                    <a:cubicBezTo>
                      <a:pt x="24564" y="41950"/>
                      <a:pt x="22835" y="41591"/>
                      <a:pt x="21367" y="33795"/>
                    </a:cubicBezTo>
                    <a:cubicBezTo>
                      <a:pt x="19116" y="22150"/>
                      <a:pt x="22117" y="18627"/>
                      <a:pt x="20258" y="12625"/>
                    </a:cubicBezTo>
                    <a:cubicBezTo>
                      <a:pt x="18725" y="7667"/>
                      <a:pt x="14517" y="3067"/>
                      <a:pt x="93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37"/>
              <p:cNvSpPr/>
              <p:nvPr/>
            </p:nvSpPr>
            <p:spPr>
              <a:xfrm>
                <a:off x="4698075" y="1811825"/>
                <a:ext cx="1321925" cy="944575"/>
              </a:xfrm>
              <a:custGeom>
                <a:rect b="b" l="l" r="r" t="t"/>
                <a:pathLst>
                  <a:path extrusionOk="0" h="37783" w="52877">
                    <a:moveTo>
                      <a:pt x="25634" y="1"/>
                    </a:moveTo>
                    <a:cubicBezTo>
                      <a:pt x="24759" y="1"/>
                      <a:pt x="23928" y="164"/>
                      <a:pt x="23160" y="530"/>
                    </a:cubicBezTo>
                    <a:cubicBezTo>
                      <a:pt x="18724" y="2651"/>
                      <a:pt x="20909" y="9435"/>
                      <a:pt x="17028" y="18243"/>
                    </a:cubicBezTo>
                    <a:cubicBezTo>
                      <a:pt x="13015" y="27376"/>
                      <a:pt x="5448" y="31943"/>
                      <a:pt x="0" y="34912"/>
                    </a:cubicBezTo>
                    <a:cubicBezTo>
                      <a:pt x="5154" y="36771"/>
                      <a:pt x="10732" y="37782"/>
                      <a:pt x="16538" y="37782"/>
                    </a:cubicBezTo>
                    <a:cubicBezTo>
                      <a:pt x="30956" y="37782"/>
                      <a:pt x="43939" y="31552"/>
                      <a:pt x="52877" y="21603"/>
                    </a:cubicBezTo>
                    <a:cubicBezTo>
                      <a:pt x="49582" y="16742"/>
                      <a:pt x="44689" y="12273"/>
                      <a:pt x="41884" y="9729"/>
                    </a:cubicBezTo>
                    <a:cubicBezTo>
                      <a:pt x="38555" y="6682"/>
                      <a:pt x="31226" y="1"/>
                      <a:pt x="256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37"/>
              <p:cNvSpPr/>
              <p:nvPr/>
            </p:nvSpPr>
            <p:spPr>
              <a:xfrm>
                <a:off x="4097850" y="3080675"/>
                <a:ext cx="2329900" cy="2299200"/>
              </a:xfrm>
              <a:custGeom>
                <a:rect b="b" l="l" r="r" t="t"/>
                <a:pathLst>
                  <a:path extrusionOk="0" h="91968" w="93196">
                    <a:moveTo>
                      <a:pt x="86887" y="0"/>
                    </a:moveTo>
                    <a:cubicBezTo>
                      <a:pt x="86034" y="0"/>
                      <a:pt x="85178" y="508"/>
                      <a:pt x="84943" y="1544"/>
                    </a:cubicBezTo>
                    <a:cubicBezTo>
                      <a:pt x="79104" y="27085"/>
                      <a:pt x="58195" y="47505"/>
                      <a:pt x="31022" y="51681"/>
                    </a:cubicBezTo>
                    <a:cubicBezTo>
                      <a:pt x="30923" y="51696"/>
                      <a:pt x="30825" y="51703"/>
                      <a:pt x="30728" y="51703"/>
                    </a:cubicBezTo>
                    <a:cubicBezTo>
                      <a:pt x="29773" y="51703"/>
                      <a:pt x="28955" y="50995"/>
                      <a:pt x="28837" y="50017"/>
                    </a:cubicBezTo>
                    <a:lnTo>
                      <a:pt x="27238" y="37002"/>
                    </a:lnTo>
                    <a:cubicBezTo>
                      <a:pt x="27096" y="35946"/>
                      <a:pt x="26209" y="35320"/>
                      <a:pt x="25307" y="35320"/>
                    </a:cubicBezTo>
                    <a:cubicBezTo>
                      <a:pt x="24760" y="35320"/>
                      <a:pt x="24208" y="35551"/>
                      <a:pt x="23813" y="36056"/>
                    </a:cubicBezTo>
                    <a:lnTo>
                      <a:pt x="653" y="65707"/>
                    </a:lnTo>
                    <a:cubicBezTo>
                      <a:pt x="1" y="66523"/>
                      <a:pt x="164" y="67730"/>
                      <a:pt x="979" y="68382"/>
                    </a:cubicBezTo>
                    <a:lnTo>
                      <a:pt x="30631" y="91542"/>
                    </a:lnTo>
                    <a:cubicBezTo>
                      <a:pt x="30997" y="91837"/>
                      <a:pt x="31409" y="91968"/>
                      <a:pt x="31811" y="91968"/>
                    </a:cubicBezTo>
                    <a:cubicBezTo>
                      <a:pt x="32876" y="91968"/>
                      <a:pt x="33863" y="91045"/>
                      <a:pt x="33697" y="89813"/>
                    </a:cubicBezTo>
                    <a:lnTo>
                      <a:pt x="32099" y="76700"/>
                    </a:lnTo>
                    <a:cubicBezTo>
                      <a:pt x="31968" y="75656"/>
                      <a:pt x="32686" y="74710"/>
                      <a:pt x="33730" y="74580"/>
                    </a:cubicBezTo>
                    <a:cubicBezTo>
                      <a:pt x="68633" y="69295"/>
                      <a:pt x="93196" y="37132"/>
                      <a:pt x="88890" y="1838"/>
                    </a:cubicBezTo>
                    <a:cubicBezTo>
                      <a:pt x="88890" y="1805"/>
                      <a:pt x="88857" y="1772"/>
                      <a:pt x="88857" y="1740"/>
                    </a:cubicBezTo>
                    <a:cubicBezTo>
                      <a:pt x="88722" y="589"/>
                      <a:pt x="87806" y="0"/>
                      <a:pt x="8688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37"/>
              <p:cNvSpPr/>
              <p:nvPr/>
            </p:nvSpPr>
            <p:spPr>
              <a:xfrm>
                <a:off x="1172675" y="315550"/>
                <a:ext cx="2329900" cy="2299200"/>
              </a:xfrm>
              <a:custGeom>
                <a:rect b="b" l="l" r="r" t="t"/>
                <a:pathLst>
                  <a:path extrusionOk="0" h="91968" w="93196">
                    <a:moveTo>
                      <a:pt x="61386" y="0"/>
                    </a:moveTo>
                    <a:cubicBezTo>
                      <a:pt x="60320" y="0"/>
                      <a:pt x="59333" y="923"/>
                      <a:pt x="59499" y="2155"/>
                    </a:cubicBezTo>
                    <a:lnTo>
                      <a:pt x="61097" y="15268"/>
                    </a:lnTo>
                    <a:cubicBezTo>
                      <a:pt x="61228" y="16312"/>
                      <a:pt x="60510" y="17258"/>
                      <a:pt x="59466" y="17388"/>
                    </a:cubicBezTo>
                    <a:cubicBezTo>
                      <a:pt x="24563" y="22673"/>
                      <a:pt x="0" y="54836"/>
                      <a:pt x="4306" y="90131"/>
                    </a:cubicBezTo>
                    <a:cubicBezTo>
                      <a:pt x="4306" y="90163"/>
                      <a:pt x="4339" y="90196"/>
                      <a:pt x="4339" y="90228"/>
                    </a:cubicBezTo>
                    <a:cubicBezTo>
                      <a:pt x="4474" y="91379"/>
                      <a:pt x="5390" y="91968"/>
                      <a:pt x="6309" y="91968"/>
                    </a:cubicBezTo>
                    <a:cubicBezTo>
                      <a:pt x="7162" y="91968"/>
                      <a:pt x="8018" y="91460"/>
                      <a:pt x="8253" y="90424"/>
                    </a:cubicBezTo>
                    <a:cubicBezTo>
                      <a:pt x="14092" y="64883"/>
                      <a:pt x="35001" y="44463"/>
                      <a:pt x="62174" y="40287"/>
                    </a:cubicBezTo>
                    <a:cubicBezTo>
                      <a:pt x="62273" y="40272"/>
                      <a:pt x="62371" y="40265"/>
                      <a:pt x="62468" y="40265"/>
                    </a:cubicBezTo>
                    <a:cubicBezTo>
                      <a:pt x="63423" y="40265"/>
                      <a:pt x="64241" y="40974"/>
                      <a:pt x="64359" y="41951"/>
                    </a:cubicBezTo>
                    <a:lnTo>
                      <a:pt x="65958" y="54966"/>
                    </a:lnTo>
                    <a:cubicBezTo>
                      <a:pt x="66100" y="56022"/>
                      <a:pt x="66987" y="56648"/>
                      <a:pt x="67889" y="56648"/>
                    </a:cubicBezTo>
                    <a:cubicBezTo>
                      <a:pt x="68436" y="56648"/>
                      <a:pt x="68989" y="56417"/>
                      <a:pt x="69383" y="55912"/>
                    </a:cubicBezTo>
                    <a:lnTo>
                      <a:pt x="92543" y="26261"/>
                    </a:lnTo>
                    <a:cubicBezTo>
                      <a:pt x="93195" y="25445"/>
                      <a:pt x="93032" y="24238"/>
                      <a:pt x="92217" y="23586"/>
                    </a:cubicBezTo>
                    <a:lnTo>
                      <a:pt x="62565" y="426"/>
                    </a:lnTo>
                    <a:cubicBezTo>
                      <a:pt x="62199" y="131"/>
                      <a:pt x="61787" y="0"/>
                      <a:pt x="613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37"/>
              <p:cNvSpPr/>
              <p:nvPr/>
            </p:nvSpPr>
            <p:spPr>
              <a:xfrm>
                <a:off x="1148200" y="238125"/>
                <a:ext cx="5304025" cy="5219200"/>
              </a:xfrm>
              <a:custGeom>
                <a:rect b="b" l="l" r="r" t="t"/>
                <a:pathLst>
                  <a:path extrusionOk="0" h="208768" w="212161">
                    <a:moveTo>
                      <a:pt x="119977" y="27303"/>
                    </a:moveTo>
                    <a:cubicBezTo>
                      <a:pt x="123467" y="29978"/>
                      <a:pt x="126077" y="33305"/>
                      <a:pt x="127088" y="36599"/>
                    </a:cubicBezTo>
                    <a:cubicBezTo>
                      <a:pt x="127773" y="38818"/>
                      <a:pt x="127610" y="40677"/>
                      <a:pt x="127414" y="43254"/>
                    </a:cubicBezTo>
                    <a:cubicBezTo>
                      <a:pt x="127153" y="46614"/>
                      <a:pt x="126827" y="50789"/>
                      <a:pt x="128099" y="57444"/>
                    </a:cubicBezTo>
                    <a:cubicBezTo>
                      <a:pt x="128849" y="61391"/>
                      <a:pt x="129665" y="63609"/>
                      <a:pt x="130285" y="65207"/>
                    </a:cubicBezTo>
                    <a:cubicBezTo>
                      <a:pt x="130839" y="66740"/>
                      <a:pt x="131067" y="67327"/>
                      <a:pt x="130970" y="68730"/>
                    </a:cubicBezTo>
                    <a:cubicBezTo>
                      <a:pt x="130676" y="72971"/>
                      <a:pt x="127773" y="77766"/>
                      <a:pt x="123500" y="81321"/>
                    </a:cubicBezTo>
                    <a:cubicBezTo>
                      <a:pt x="116813" y="73362"/>
                      <a:pt x="112768" y="63087"/>
                      <a:pt x="112768" y="51898"/>
                    </a:cubicBezTo>
                    <a:cubicBezTo>
                      <a:pt x="112768" y="42863"/>
                      <a:pt x="115410" y="34414"/>
                      <a:pt x="119977" y="27303"/>
                    </a:cubicBezTo>
                    <a:close/>
                    <a:moveTo>
                      <a:pt x="63805" y="7568"/>
                    </a:moveTo>
                    <a:lnTo>
                      <a:pt x="90390" y="28347"/>
                    </a:lnTo>
                    <a:lnTo>
                      <a:pt x="69644" y="54932"/>
                    </a:lnTo>
                    <a:lnTo>
                      <a:pt x="68372" y="44657"/>
                    </a:lnTo>
                    <a:cubicBezTo>
                      <a:pt x="68209" y="43319"/>
                      <a:pt x="67491" y="42112"/>
                      <a:pt x="66447" y="41297"/>
                    </a:cubicBezTo>
                    <a:cubicBezTo>
                      <a:pt x="65585" y="40643"/>
                      <a:pt x="64534" y="40283"/>
                      <a:pt x="63463" y="40283"/>
                    </a:cubicBezTo>
                    <a:cubicBezTo>
                      <a:pt x="63197" y="40283"/>
                      <a:pt x="62929" y="40305"/>
                      <a:pt x="62664" y="40351"/>
                    </a:cubicBezTo>
                    <a:cubicBezTo>
                      <a:pt x="48865" y="42438"/>
                      <a:pt x="36209" y="48636"/>
                      <a:pt x="26064" y="58194"/>
                    </a:cubicBezTo>
                    <a:cubicBezTo>
                      <a:pt x="17615" y="66186"/>
                      <a:pt x="11385" y="76037"/>
                      <a:pt x="7830" y="86965"/>
                    </a:cubicBezTo>
                    <a:cubicBezTo>
                      <a:pt x="7438" y="72742"/>
                      <a:pt x="11842" y="58879"/>
                      <a:pt x="20551" y="47429"/>
                    </a:cubicBezTo>
                    <a:cubicBezTo>
                      <a:pt x="30435" y="34414"/>
                      <a:pt x="44755" y="25933"/>
                      <a:pt x="60902" y="23486"/>
                    </a:cubicBezTo>
                    <a:cubicBezTo>
                      <a:pt x="63577" y="23095"/>
                      <a:pt x="65436" y="20648"/>
                      <a:pt x="65077" y="17974"/>
                    </a:cubicBezTo>
                    <a:lnTo>
                      <a:pt x="63805" y="7568"/>
                    </a:lnTo>
                    <a:close/>
                    <a:moveTo>
                      <a:pt x="146040" y="7861"/>
                    </a:moveTo>
                    <a:cubicBezTo>
                      <a:pt x="146823" y="11352"/>
                      <a:pt x="147540" y="14907"/>
                      <a:pt x="148128" y="18626"/>
                    </a:cubicBezTo>
                    <a:cubicBezTo>
                      <a:pt x="148323" y="19702"/>
                      <a:pt x="148486" y="20746"/>
                      <a:pt x="148649" y="21790"/>
                    </a:cubicBezTo>
                    <a:cubicBezTo>
                      <a:pt x="149922" y="29978"/>
                      <a:pt x="151031" y="37056"/>
                      <a:pt x="156543" y="38818"/>
                    </a:cubicBezTo>
                    <a:cubicBezTo>
                      <a:pt x="157295" y="39061"/>
                      <a:pt x="158020" y="39164"/>
                      <a:pt x="158717" y="39164"/>
                    </a:cubicBezTo>
                    <a:cubicBezTo>
                      <a:pt x="161018" y="39164"/>
                      <a:pt x="163021" y="38040"/>
                      <a:pt x="164698" y="37089"/>
                    </a:cubicBezTo>
                    <a:cubicBezTo>
                      <a:pt x="166305" y="36175"/>
                      <a:pt x="167723" y="35378"/>
                      <a:pt x="169253" y="35378"/>
                    </a:cubicBezTo>
                    <a:cubicBezTo>
                      <a:pt x="169525" y="35378"/>
                      <a:pt x="169800" y="35404"/>
                      <a:pt x="170081" y="35458"/>
                    </a:cubicBezTo>
                    <a:cubicBezTo>
                      <a:pt x="171712" y="35784"/>
                      <a:pt x="172527" y="36828"/>
                      <a:pt x="174060" y="38981"/>
                    </a:cubicBezTo>
                    <a:cubicBezTo>
                      <a:pt x="175202" y="40579"/>
                      <a:pt x="176474" y="42373"/>
                      <a:pt x="178497" y="44004"/>
                    </a:cubicBezTo>
                    <a:cubicBezTo>
                      <a:pt x="182574" y="47364"/>
                      <a:pt x="188478" y="49093"/>
                      <a:pt x="194709" y="49093"/>
                    </a:cubicBezTo>
                    <a:cubicBezTo>
                      <a:pt x="197840" y="49093"/>
                      <a:pt x="201070" y="48669"/>
                      <a:pt x="204136" y="47755"/>
                    </a:cubicBezTo>
                    <a:cubicBezTo>
                      <a:pt x="204266" y="49126"/>
                      <a:pt x="204332" y="50496"/>
                      <a:pt x="204332" y="51898"/>
                    </a:cubicBezTo>
                    <a:cubicBezTo>
                      <a:pt x="204332" y="62304"/>
                      <a:pt x="200874" y="71894"/>
                      <a:pt x="195002" y="79592"/>
                    </a:cubicBezTo>
                    <a:cubicBezTo>
                      <a:pt x="191838" y="75743"/>
                      <a:pt x="188185" y="72383"/>
                      <a:pt x="185967" y="70394"/>
                    </a:cubicBezTo>
                    <a:cubicBezTo>
                      <a:pt x="181999" y="66782"/>
                      <a:pt x="174429" y="59866"/>
                      <a:pt x="167645" y="59866"/>
                    </a:cubicBezTo>
                    <a:cubicBezTo>
                      <a:pt x="166341" y="59866"/>
                      <a:pt x="165065" y="60122"/>
                      <a:pt x="163850" y="60706"/>
                    </a:cubicBezTo>
                    <a:cubicBezTo>
                      <a:pt x="159936" y="62598"/>
                      <a:pt x="159316" y="66447"/>
                      <a:pt x="158696" y="70524"/>
                    </a:cubicBezTo>
                    <a:cubicBezTo>
                      <a:pt x="158272" y="73297"/>
                      <a:pt x="157783" y="76461"/>
                      <a:pt x="156250" y="79951"/>
                    </a:cubicBezTo>
                    <a:cubicBezTo>
                      <a:pt x="153086" y="87128"/>
                      <a:pt x="147508" y="91238"/>
                      <a:pt x="141767" y="94500"/>
                    </a:cubicBezTo>
                    <a:cubicBezTo>
                      <a:pt x="136548" y="92445"/>
                      <a:pt x="131818" y="89444"/>
                      <a:pt x="127773" y="85758"/>
                    </a:cubicBezTo>
                    <a:cubicBezTo>
                      <a:pt x="133122" y="81158"/>
                      <a:pt x="136678" y="74928"/>
                      <a:pt x="137069" y="69154"/>
                    </a:cubicBezTo>
                    <a:cubicBezTo>
                      <a:pt x="137265" y="66447"/>
                      <a:pt x="136678" y="64881"/>
                      <a:pt x="135993" y="63054"/>
                    </a:cubicBezTo>
                    <a:cubicBezTo>
                      <a:pt x="135438" y="61586"/>
                      <a:pt x="134753" y="59760"/>
                      <a:pt x="134101" y="56302"/>
                    </a:cubicBezTo>
                    <a:cubicBezTo>
                      <a:pt x="132992" y="50463"/>
                      <a:pt x="133253" y="46875"/>
                      <a:pt x="133514" y="43711"/>
                    </a:cubicBezTo>
                    <a:cubicBezTo>
                      <a:pt x="133742" y="40840"/>
                      <a:pt x="133971" y="38133"/>
                      <a:pt x="132927" y="34773"/>
                    </a:cubicBezTo>
                    <a:cubicBezTo>
                      <a:pt x="131524" y="30206"/>
                      <a:pt x="128164" y="25835"/>
                      <a:pt x="123597" y="22377"/>
                    </a:cubicBezTo>
                    <a:cubicBezTo>
                      <a:pt x="129404" y="15527"/>
                      <a:pt x="137167" y="10373"/>
                      <a:pt x="146040" y="7861"/>
                    </a:cubicBezTo>
                    <a:close/>
                    <a:moveTo>
                      <a:pt x="167764" y="65962"/>
                    </a:moveTo>
                    <a:cubicBezTo>
                      <a:pt x="171250" y="65962"/>
                      <a:pt x="177216" y="70662"/>
                      <a:pt x="181857" y="74928"/>
                    </a:cubicBezTo>
                    <a:cubicBezTo>
                      <a:pt x="184075" y="76950"/>
                      <a:pt x="187924" y="80441"/>
                      <a:pt x="190925" y="84257"/>
                    </a:cubicBezTo>
                    <a:cubicBezTo>
                      <a:pt x="182607" y="92543"/>
                      <a:pt x="171190" y="97696"/>
                      <a:pt x="158566" y="97696"/>
                    </a:cubicBezTo>
                    <a:cubicBezTo>
                      <a:pt x="155500" y="97696"/>
                      <a:pt x="152531" y="97370"/>
                      <a:pt x="149628" y="96816"/>
                    </a:cubicBezTo>
                    <a:cubicBezTo>
                      <a:pt x="153934" y="93815"/>
                      <a:pt x="158827" y="89281"/>
                      <a:pt x="161861" y="82398"/>
                    </a:cubicBezTo>
                    <a:cubicBezTo>
                      <a:pt x="163720" y="78190"/>
                      <a:pt x="164274" y="74439"/>
                      <a:pt x="164731" y="71438"/>
                    </a:cubicBezTo>
                    <a:cubicBezTo>
                      <a:pt x="165253" y="68078"/>
                      <a:pt x="165579" y="66675"/>
                      <a:pt x="166525" y="66218"/>
                    </a:cubicBezTo>
                    <a:cubicBezTo>
                      <a:pt x="166889" y="66044"/>
                      <a:pt x="167305" y="65962"/>
                      <a:pt x="167764" y="65962"/>
                    </a:cubicBezTo>
                    <a:close/>
                    <a:moveTo>
                      <a:pt x="62364" y="8"/>
                    </a:moveTo>
                    <a:cubicBezTo>
                      <a:pt x="61517" y="8"/>
                      <a:pt x="60663" y="223"/>
                      <a:pt x="59891" y="652"/>
                    </a:cubicBezTo>
                    <a:cubicBezTo>
                      <a:pt x="58129" y="1664"/>
                      <a:pt x="57151" y="3588"/>
                      <a:pt x="57412" y="5578"/>
                    </a:cubicBezTo>
                    <a:lnTo>
                      <a:pt x="58880" y="17615"/>
                    </a:lnTo>
                    <a:cubicBezTo>
                      <a:pt x="41624" y="20518"/>
                      <a:pt x="26325" y="29749"/>
                      <a:pt x="15691" y="43743"/>
                    </a:cubicBezTo>
                    <a:cubicBezTo>
                      <a:pt x="4796" y="58063"/>
                      <a:pt x="1" y="75841"/>
                      <a:pt x="2219" y="93717"/>
                    </a:cubicBezTo>
                    <a:cubicBezTo>
                      <a:pt x="2545" y="96163"/>
                      <a:pt x="4502" y="97990"/>
                      <a:pt x="6981" y="98121"/>
                    </a:cubicBezTo>
                    <a:cubicBezTo>
                      <a:pt x="7074" y="98125"/>
                      <a:pt x="7166" y="98128"/>
                      <a:pt x="7258" y="98128"/>
                    </a:cubicBezTo>
                    <a:cubicBezTo>
                      <a:pt x="9619" y="98128"/>
                      <a:pt x="11635" y="96529"/>
                      <a:pt x="12201" y="94174"/>
                    </a:cubicBezTo>
                    <a:cubicBezTo>
                      <a:pt x="14941" y="82104"/>
                      <a:pt x="21204" y="71177"/>
                      <a:pt x="30272" y="62630"/>
                    </a:cubicBezTo>
                    <a:cubicBezTo>
                      <a:pt x="39210" y="54182"/>
                      <a:pt x="50333" y="48669"/>
                      <a:pt x="62435" y="46581"/>
                    </a:cubicBezTo>
                    <a:lnTo>
                      <a:pt x="63903" y="58390"/>
                    </a:lnTo>
                    <a:cubicBezTo>
                      <a:pt x="64131" y="60412"/>
                      <a:pt x="65567" y="62043"/>
                      <a:pt x="67491" y="62598"/>
                    </a:cubicBezTo>
                    <a:cubicBezTo>
                      <a:pt x="67943" y="62725"/>
                      <a:pt x="68399" y="62787"/>
                      <a:pt x="68851" y="62787"/>
                    </a:cubicBezTo>
                    <a:cubicBezTo>
                      <a:pt x="70355" y="62787"/>
                      <a:pt x="71797" y="62098"/>
                      <a:pt x="72776" y="60869"/>
                    </a:cubicBezTo>
                    <a:lnTo>
                      <a:pt x="95936" y="31217"/>
                    </a:lnTo>
                    <a:cubicBezTo>
                      <a:pt x="96751" y="30173"/>
                      <a:pt x="97110" y="28869"/>
                      <a:pt x="96947" y="27531"/>
                    </a:cubicBezTo>
                    <a:cubicBezTo>
                      <a:pt x="96784" y="26226"/>
                      <a:pt x="96099" y="25052"/>
                      <a:pt x="95055" y="24237"/>
                    </a:cubicBezTo>
                    <a:lnTo>
                      <a:pt x="65404" y="1076"/>
                    </a:lnTo>
                    <a:cubicBezTo>
                      <a:pt x="64524" y="362"/>
                      <a:pt x="63449" y="8"/>
                      <a:pt x="62364" y="8"/>
                    </a:cubicBezTo>
                    <a:close/>
                    <a:moveTo>
                      <a:pt x="158566" y="0"/>
                    </a:moveTo>
                    <a:cubicBezTo>
                      <a:pt x="129926" y="0"/>
                      <a:pt x="106668" y="23747"/>
                      <a:pt x="106668" y="51898"/>
                    </a:cubicBezTo>
                    <a:cubicBezTo>
                      <a:pt x="106668" y="80310"/>
                      <a:pt x="130774" y="103796"/>
                      <a:pt x="158566" y="103796"/>
                    </a:cubicBezTo>
                    <a:cubicBezTo>
                      <a:pt x="187206" y="103796"/>
                      <a:pt x="210464" y="80277"/>
                      <a:pt x="210464" y="51898"/>
                    </a:cubicBezTo>
                    <a:cubicBezTo>
                      <a:pt x="210464" y="31707"/>
                      <a:pt x="198558" y="13015"/>
                      <a:pt x="179965" y="4599"/>
                    </a:cubicBezTo>
                    <a:cubicBezTo>
                      <a:pt x="179561" y="4419"/>
                      <a:pt x="179137" y="4334"/>
                      <a:pt x="178719" y="4334"/>
                    </a:cubicBezTo>
                    <a:cubicBezTo>
                      <a:pt x="177549" y="4334"/>
                      <a:pt x="176424" y="5003"/>
                      <a:pt x="175920" y="6133"/>
                    </a:cubicBezTo>
                    <a:cubicBezTo>
                      <a:pt x="175202" y="7666"/>
                      <a:pt x="175887" y="9492"/>
                      <a:pt x="177420" y="10177"/>
                    </a:cubicBezTo>
                    <a:cubicBezTo>
                      <a:pt x="190599" y="16147"/>
                      <a:pt x="200026" y="27923"/>
                      <a:pt x="203190" y="41656"/>
                    </a:cubicBezTo>
                    <a:cubicBezTo>
                      <a:pt x="200400" y="42553"/>
                      <a:pt x="197462" y="42995"/>
                      <a:pt x="194628" y="42995"/>
                    </a:cubicBezTo>
                    <a:cubicBezTo>
                      <a:pt x="189840" y="42995"/>
                      <a:pt x="185350" y="41733"/>
                      <a:pt x="182378" y="39274"/>
                    </a:cubicBezTo>
                    <a:cubicBezTo>
                      <a:pt x="180976" y="38165"/>
                      <a:pt x="180062" y="36828"/>
                      <a:pt x="179051" y="35425"/>
                    </a:cubicBezTo>
                    <a:cubicBezTo>
                      <a:pt x="177322" y="33011"/>
                      <a:pt x="175365" y="30271"/>
                      <a:pt x="171255" y="29456"/>
                    </a:cubicBezTo>
                    <a:cubicBezTo>
                      <a:pt x="170567" y="29324"/>
                      <a:pt x="169904" y="29265"/>
                      <a:pt x="169267" y="29265"/>
                    </a:cubicBezTo>
                    <a:cubicBezTo>
                      <a:pt x="166133" y="29265"/>
                      <a:pt x="163622" y="30687"/>
                      <a:pt x="161697" y="31772"/>
                    </a:cubicBezTo>
                    <a:cubicBezTo>
                      <a:pt x="160324" y="32556"/>
                      <a:pt x="159360" y="33052"/>
                      <a:pt x="158702" y="33052"/>
                    </a:cubicBezTo>
                    <a:cubicBezTo>
                      <a:pt x="158594" y="33052"/>
                      <a:pt x="158495" y="33039"/>
                      <a:pt x="158403" y="33011"/>
                    </a:cubicBezTo>
                    <a:cubicBezTo>
                      <a:pt x="156478" y="32392"/>
                      <a:pt x="155532" y="26259"/>
                      <a:pt x="154684" y="20844"/>
                    </a:cubicBezTo>
                    <a:cubicBezTo>
                      <a:pt x="153934" y="16082"/>
                      <a:pt x="153053" y="11156"/>
                      <a:pt x="152009" y="6589"/>
                    </a:cubicBezTo>
                    <a:cubicBezTo>
                      <a:pt x="154162" y="6296"/>
                      <a:pt x="156348" y="6133"/>
                      <a:pt x="158566" y="6133"/>
                    </a:cubicBezTo>
                    <a:cubicBezTo>
                      <a:pt x="161306" y="6133"/>
                      <a:pt x="164079" y="6361"/>
                      <a:pt x="166754" y="6850"/>
                    </a:cubicBezTo>
                    <a:cubicBezTo>
                      <a:pt x="166934" y="6882"/>
                      <a:pt x="167113" y="6897"/>
                      <a:pt x="167290" y="6897"/>
                    </a:cubicBezTo>
                    <a:cubicBezTo>
                      <a:pt x="168748" y="6897"/>
                      <a:pt x="170047" y="5855"/>
                      <a:pt x="170309" y="4371"/>
                    </a:cubicBezTo>
                    <a:cubicBezTo>
                      <a:pt x="170603" y="2707"/>
                      <a:pt x="169494" y="1142"/>
                      <a:pt x="167830" y="815"/>
                    </a:cubicBezTo>
                    <a:cubicBezTo>
                      <a:pt x="164796" y="294"/>
                      <a:pt x="161665" y="0"/>
                      <a:pt x="158566" y="0"/>
                    </a:cubicBezTo>
                    <a:close/>
                    <a:moveTo>
                      <a:pt x="62566" y="126924"/>
                    </a:moveTo>
                    <a:cubicBezTo>
                      <a:pt x="63153" y="126957"/>
                      <a:pt x="63414" y="127315"/>
                      <a:pt x="63283" y="127642"/>
                    </a:cubicBezTo>
                    <a:cubicBezTo>
                      <a:pt x="60804" y="133937"/>
                      <a:pt x="58097" y="140233"/>
                      <a:pt x="55487" y="146398"/>
                    </a:cubicBezTo>
                    <a:cubicBezTo>
                      <a:pt x="54737" y="148159"/>
                      <a:pt x="55357" y="149986"/>
                      <a:pt x="57053" y="150965"/>
                    </a:cubicBezTo>
                    <a:cubicBezTo>
                      <a:pt x="59075" y="152139"/>
                      <a:pt x="61098" y="153313"/>
                      <a:pt x="63120" y="154488"/>
                    </a:cubicBezTo>
                    <a:cubicBezTo>
                      <a:pt x="66056" y="156184"/>
                      <a:pt x="68992" y="157880"/>
                      <a:pt x="71928" y="159576"/>
                    </a:cubicBezTo>
                    <a:cubicBezTo>
                      <a:pt x="72254" y="159772"/>
                      <a:pt x="72482" y="160000"/>
                      <a:pt x="72482" y="160229"/>
                    </a:cubicBezTo>
                    <a:cubicBezTo>
                      <a:pt x="72515" y="160424"/>
                      <a:pt x="72384" y="160653"/>
                      <a:pt x="72123" y="160914"/>
                    </a:cubicBezTo>
                    <a:cubicBezTo>
                      <a:pt x="64849" y="167797"/>
                      <a:pt x="57575" y="174712"/>
                      <a:pt x="50268" y="181595"/>
                    </a:cubicBezTo>
                    <a:lnTo>
                      <a:pt x="45147" y="186455"/>
                    </a:lnTo>
                    <a:cubicBezTo>
                      <a:pt x="44683" y="186898"/>
                      <a:pt x="44437" y="187014"/>
                      <a:pt x="44268" y="187014"/>
                    </a:cubicBezTo>
                    <a:cubicBezTo>
                      <a:pt x="44176" y="187014"/>
                      <a:pt x="44107" y="186979"/>
                      <a:pt x="44038" y="186944"/>
                    </a:cubicBezTo>
                    <a:cubicBezTo>
                      <a:pt x="43777" y="186814"/>
                      <a:pt x="43614" y="186586"/>
                      <a:pt x="43711" y="186292"/>
                    </a:cubicBezTo>
                    <a:cubicBezTo>
                      <a:pt x="46158" y="179996"/>
                      <a:pt x="48833" y="173831"/>
                      <a:pt x="51508" y="167503"/>
                    </a:cubicBezTo>
                    <a:cubicBezTo>
                      <a:pt x="52258" y="165742"/>
                      <a:pt x="51638" y="163947"/>
                      <a:pt x="49942" y="162969"/>
                    </a:cubicBezTo>
                    <a:cubicBezTo>
                      <a:pt x="44951" y="160098"/>
                      <a:pt x="39895" y="157293"/>
                      <a:pt x="34937" y="154292"/>
                    </a:cubicBezTo>
                    <a:cubicBezTo>
                      <a:pt x="34447" y="153998"/>
                      <a:pt x="34349" y="153509"/>
                      <a:pt x="34839" y="153020"/>
                    </a:cubicBezTo>
                    <a:cubicBezTo>
                      <a:pt x="44592" y="143821"/>
                      <a:pt x="61489" y="127446"/>
                      <a:pt x="62566" y="126924"/>
                    </a:cubicBezTo>
                    <a:close/>
                    <a:moveTo>
                      <a:pt x="62815" y="120840"/>
                    </a:moveTo>
                    <a:cubicBezTo>
                      <a:pt x="61012" y="120840"/>
                      <a:pt x="59157" y="121569"/>
                      <a:pt x="57640" y="123010"/>
                    </a:cubicBezTo>
                    <a:cubicBezTo>
                      <a:pt x="48604" y="131621"/>
                      <a:pt x="39667" y="140037"/>
                      <a:pt x="30663" y="148583"/>
                    </a:cubicBezTo>
                    <a:cubicBezTo>
                      <a:pt x="29000" y="150149"/>
                      <a:pt x="28184" y="152270"/>
                      <a:pt x="28413" y="154390"/>
                    </a:cubicBezTo>
                    <a:cubicBezTo>
                      <a:pt x="28641" y="156510"/>
                      <a:pt x="29881" y="158369"/>
                      <a:pt x="31773" y="159511"/>
                    </a:cubicBezTo>
                    <a:cubicBezTo>
                      <a:pt x="36176" y="162186"/>
                      <a:pt x="40613" y="164665"/>
                      <a:pt x="45016" y="167177"/>
                    </a:cubicBezTo>
                    <a:cubicBezTo>
                      <a:pt x="42602" y="172918"/>
                      <a:pt x="40221" y="178333"/>
                      <a:pt x="38003" y="184074"/>
                    </a:cubicBezTo>
                    <a:cubicBezTo>
                      <a:pt x="36763" y="187303"/>
                      <a:pt x="38199" y="190924"/>
                      <a:pt x="41363" y="192425"/>
                    </a:cubicBezTo>
                    <a:cubicBezTo>
                      <a:pt x="42300" y="192881"/>
                      <a:pt x="43294" y="193132"/>
                      <a:pt x="44310" y="193132"/>
                    </a:cubicBezTo>
                    <a:cubicBezTo>
                      <a:pt x="45980" y="193132"/>
                      <a:pt x="47712" y="192453"/>
                      <a:pt x="49355" y="190891"/>
                    </a:cubicBezTo>
                    <a:cubicBezTo>
                      <a:pt x="57868" y="182834"/>
                      <a:pt x="67720" y="173538"/>
                      <a:pt x="76331" y="165350"/>
                    </a:cubicBezTo>
                    <a:cubicBezTo>
                      <a:pt x="77995" y="163752"/>
                      <a:pt x="78810" y="161631"/>
                      <a:pt x="78549" y="159511"/>
                    </a:cubicBezTo>
                    <a:cubicBezTo>
                      <a:pt x="78321" y="157326"/>
                      <a:pt x="76984" y="155434"/>
                      <a:pt x="74961" y="154259"/>
                    </a:cubicBezTo>
                    <a:cubicBezTo>
                      <a:pt x="70623" y="151780"/>
                      <a:pt x="66317" y="149269"/>
                      <a:pt x="61979" y="146757"/>
                    </a:cubicBezTo>
                    <a:cubicBezTo>
                      <a:pt x="62207" y="146267"/>
                      <a:pt x="62403" y="145746"/>
                      <a:pt x="62631" y="145256"/>
                    </a:cubicBezTo>
                    <a:cubicBezTo>
                      <a:pt x="64751" y="140233"/>
                      <a:pt x="66969" y="135046"/>
                      <a:pt x="68959" y="129860"/>
                    </a:cubicBezTo>
                    <a:cubicBezTo>
                      <a:pt x="69775" y="127837"/>
                      <a:pt x="69481" y="125554"/>
                      <a:pt x="68242" y="123760"/>
                    </a:cubicBezTo>
                    <a:cubicBezTo>
                      <a:pt x="66898" y="121805"/>
                      <a:pt x="64891" y="120840"/>
                      <a:pt x="62815" y="120840"/>
                    </a:cubicBezTo>
                    <a:close/>
                    <a:moveTo>
                      <a:pt x="204332" y="121803"/>
                    </a:moveTo>
                    <a:lnTo>
                      <a:pt x="204332" y="121803"/>
                    </a:lnTo>
                    <a:cubicBezTo>
                      <a:pt x="204723" y="136025"/>
                      <a:pt x="200319" y="149888"/>
                      <a:pt x="191610" y="161338"/>
                    </a:cubicBezTo>
                    <a:cubicBezTo>
                      <a:pt x="181726" y="174353"/>
                      <a:pt x="167406" y="182834"/>
                      <a:pt x="151259" y="185281"/>
                    </a:cubicBezTo>
                    <a:cubicBezTo>
                      <a:pt x="148584" y="185672"/>
                      <a:pt x="146725" y="188119"/>
                      <a:pt x="147084" y="190794"/>
                    </a:cubicBezTo>
                    <a:lnTo>
                      <a:pt x="148356" y="201199"/>
                    </a:lnTo>
                    <a:lnTo>
                      <a:pt x="121771" y="180420"/>
                    </a:lnTo>
                    <a:lnTo>
                      <a:pt x="142517" y="153835"/>
                    </a:lnTo>
                    <a:lnTo>
                      <a:pt x="143789" y="164111"/>
                    </a:lnTo>
                    <a:cubicBezTo>
                      <a:pt x="143952" y="165448"/>
                      <a:pt x="144670" y="166655"/>
                      <a:pt x="145714" y="167470"/>
                    </a:cubicBezTo>
                    <a:cubicBezTo>
                      <a:pt x="146576" y="168124"/>
                      <a:pt x="147627" y="168484"/>
                      <a:pt x="148699" y="168484"/>
                    </a:cubicBezTo>
                    <a:cubicBezTo>
                      <a:pt x="148964" y="168484"/>
                      <a:pt x="149232" y="168462"/>
                      <a:pt x="149498" y="168416"/>
                    </a:cubicBezTo>
                    <a:cubicBezTo>
                      <a:pt x="163296" y="166329"/>
                      <a:pt x="175952" y="160131"/>
                      <a:pt x="186097" y="150573"/>
                    </a:cubicBezTo>
                    <a:cubicBezTo>
                      <a:pt x="194546" y="142581"/>
                      <a:pt x="200776" y="132730"/>
                      <a:pt x="204332" y="121803"/>
                    </a:cubicBezTo>
                    <a:close/>
                    <a:moveTo>
                      <a:pt x="204900" y="110639"/>
                    </a:moveTo>
                    <a:cubicBezTo>
                      <a:pt x="202511" y="110639"/>
                      <a:pt x="200526" y="112239"/>
                      <a:pt x="199961" y="114594"/>
                    </a:cubicBezTo>
                    <a:cubicBezTo>
                      <a:pt x="197220" y="126663"/>
                      <a:pt x="190957" y="137591"/>
                      <a:pt x="181889" y="146137"/>
                    </a:cubicBezTo>
                    <a:cubicBezTo>
                      <a:pt x="172951" y="154586"/>
                      <a:pt x="161828" y="160098"/>
                      <a:pt x="149726" y="162186"/>
                    </a:cubicBezTo>
                    <a:lnTo>
                      <a:pt x="148258" y="150378"/>
                    </a:lnTo>
                    <a:cubicBezTo>
                      <a:pt x="148030" y="148355"/>
                      <a:pt x="146594" y="146724"/>
                      <a:pt x="144670" y="146170"/>
                    </a:cubicBezTo>
                    <a:cubicBezTo>
                      <a:pt x="144218" y="146042"/>
                      <a:pt x="143762" y="145980"/>
                      <a:pt x="143311" y="145980"/>
                    </a:cubicBezTo>
                    <a:cubicBezTo>
                      <a:pt x="141806" y="145980"/>
                      <a:pt x="140364" y="146669"/>
                      <a:pt x="139385" y="147898"/>
                    </a:cubicBezTo>
                    <a:lnTo>
                      <a:pt x="116225" y="177550"/>
                    </a:lnTo>
                    <a:cubicBezTo>
                      <a:pt x="115410" y="178594"/>
                      <a:pt x="115051" y="179899"/>
                      <a:pt x="115214" y="181236"/>
                    </a:cubicBezTo>
                    <a:cubicBezTo>
                      <a:pt x="115377" y="182541"/>
                      <a:pt x="116062" y="183715"/>
                      <a:pt x="117106" y="184531"/>
                    </a:cubicBezTo>
                    <a:lnTo>
                      <a:pt x="146758" y="207691"/>
                    </a:lnTo>
                    <a:cubicBezTo>
                      <a:pt x="147655" y="208405"/>
                      <a:pt x="148728" y="208760"/>
                      <a:pt x="149808" y="208760"/>
                    </a:cubicBezTo>
                    <a:cubicBezTo>
                      <a:pt x="150651" y="208760"/>
                      <a:pt x="151498" y="208544"/>
                      <a:pt x="152270" y="208115"/>
                    </a:cubicBezTo>
                    <a:cubicBezTo>
                      <a:pt x="154032" y="207104"/>
                      <a:pt x="155010" y="205179"/>
                      <a:pt x="154749" y="203189"/>
                    </a:cubicBezTo>
                    <a:lnTo>
                      <a:pt x="153282" y="191152"/>
                    </a:lnTo>
                    <a:cubicBezTo>
                      <a:pt x="170537" y="188249"/>
                      <a:pt x="185836" y="179018"/>
                      <a:pt x="196470" y="165024"/>
                    </a:cubicBezTo>
                    <a:cubicBezTo>
                      <a:pt x="207365" y="150704"/>
                      <a:pt x="212160" y="132926"/>
                      <a:pt x="209942" y="115050"/>
                    </a:cubicBezTo>
                    <a:cubicBezTo>
                      <a:pt x="209616" y="112604"/>
                      <a:pt x="207659" y="110777"/>
                      <a:pt x="205180" y="110647"/>
                    </a:cubicBezTo>
                    <a:cubicBezTo>
                      <a:pt x="205086" y="110642"/>
                      <a:pt x="204992" y="110639"/>
                      <a:pt x="204900" y="110639"/>
                    </a:cubicBezTo>
                    <a:close/>
                    <a:moveTo>
                      <a:pt x="53497" y="105166"/>
                    </a:moveTo>
                    <a:cubicBezTo>
                      <a:pt x="24922" y="105166"/>
                      <a:pt x="1697" y="128392"/>
                      <a:pt x="1697" y="156967"/>
                    </a:cubicBezTo>
                    <a:cubicBezTo>
                      <a:pt x="1697" y="165220"/>
                      <a:pt x="3589" y="173114"/>
                      <a:pt x="7308" y="180420"/>
                    </a:cubicBezTo>
                    <a:cubicBezTo>
                      <a:pt x="7837" y="181480"/>
                      <a:pt x="8919" y="182084"/>
                      <a:pt x="10038" y="182084"/>
                    </a:cubicBezTo>
                    <a:cubicBezTo>
                      <a:pt x="10504" y="182084"/>
                      <a:pt x="10976" y="181979"/>
                      <a:pt x="11418" y="181758"/>
                    </a:cubicBezTo>
                    <a:cubicBezTo>
                      <a:pt x="12918" y="180975"/>
                      <a:pt x="13505" y="179148"/>
                      <a:pt x="12755" y="177648"/>
                    </a:cubicBezTo>
                    <a:cubicBezTo>
                      <a:pt x="9461" y="171189"/>
                      <a:pt x="7830" y="164241"/>
                      <a:pt x="7830" y="156967"/>
                    </a:cubicBezTo>
                    <a:cubicBezTo>
                      <a:pt x="7830" y="131784"/>
                      <a:pt x="28315" y="111299"/>
                      <a:pt x="53497" y="111299"/>
                    </a:cubicBezTo>
                    <a:cubicBezTo>
                      <a:pt x="78680" y="111299"/>
                      <a:pt x="99165" y="131784"/>
                      <a:pt x="99165" y="156967"/>
                    </a:cubicBezTo>
                    <a:cubicBezTo>
                      <a:pt x="99165" y="182149"/>
                      <a:pt x="78680" y="202635"/>
                      <a:pt x="53497" y="202635"/>
                    </a:cubicBezTo>
                    <a:cubicBezTo>
                      <a:pt x="39830" y="202635"/>
                      <a:pt x="26977" y="196600"/>
                      <a:pt x="18235" y="186031"/>
                    </a:cubicBezTo>
                    <a:cubicBezTo>
                      <a:pt x="17627" y="185294"/>
                      <a:pt x="16749" y="184911"/>
                      <a:pt x="15864" y="184911"/>
                    </a:cubicBezTo>
                    <a:cubicBezTo>
                      <a:pt x="15183" y="184911"/>
                      <a:pt x="14497" y="185139"/>
                      <a:pt x="13929" y="185607"/>
                    </a:cubicBezTo>
                    <a:cubicBezTo>
                      <a:pt x="12625" y="186683"/>
                      <a:pt x="12462" y="188608"/>
                      <a:pt x="13538" y="189913"/>
                    </a:cubicBezTo>
                    <a:cubicBezTo>
                      <a:pt x="23422" y="201884"/>
                      <a:pt x="37970" y="208767"/>
                      <a:pt x="53497" y="208767"/>
                    </a:cubicBezTo>
                    <a:cubicBezTo>
                      <a:pt x="82072" y="208767"/>
                      <a:pt x="105298" y="185542"/>
                      <a:pt x="105298" y="156967"/>
                    </a:cubicBezTo>
                    <a:cubicBezTo>
                      <a:pt x="105298" y="128392"/>
                      <a:pt x="82072" y="105166"/>
                      <a:pt x="53497" y="1051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8" name="Google Shape;638;p37"/>
          <p:cNvGrpSpPr/>
          <p:nvPr/>
        </p:nvGrpSpPr>
        <p:grpSpPr>
          <a:xfrm rot="1114685">
            <a:off x="7320304" y="2266515"/>
            <a:ext cx="1241713" cy="1612216"/>
            <a:chOff x="7451312" y="2859537"/>
            <a:chExt cx="1241700" cy="1612200"/>
          </a:xfrm>
        </p:grpSpPr>
        <p:sp>
          <p:nvSpPr>
            <p:cNvPr id="639" name="Google Shape;639;p37"/>
            <p:cNvSpPr/>
            <p:nvPr/>
          </p:nvSpPr>
          <p:spPr>
            <a:xfrm>
              <a:off x="7451312" y="2859537"/>
              <a:ext cx="1241700" cy="16122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0" name="Google Shape;640;p37"/>
            <p:cNvGrpSpPr/>
            <p:nvPr/>
          </p:nvGrpSpPr>
          <p:grpSpPr>
            <a:xfrm>
              <a:off x="7606034" y="3014282"/>
              <a:ext cx="932256" cy="1302712"/>
              <a:chOff x="1932725" y="238125"/>
              <a:chExt cx="3735000" cy="5219200"/>
            </a:xfrm>
          </p:grpSpPr>
          <p:sp>
            <p:nvSpPr>
              <p:cNvPr id="641" name="Google Shape;641;p37"/>
              <p:cNvSpPr/>
              <p:nvPr/>
            </p:nvSpPr>
            <p:spPr>
              <a:xfrm>
                <a:off x="2179800" y="967975"/>
                <a:ext cx="3240825" cy="4085675"/>
              </a:xfrm>
              <a:custGeom>
                <a:rect b="b" l="l" r="r" t="t"/>
                <a:pathLst>
                  <a:path extrusionOk="0" h="163427" w="129633">
                    <a:moveTo>
                      <a:pt x="1" y="1"/>
                    </a:moveTo>
                    <a:lnTo>
                      <a:pt x="1" y="163426"/>
                    </a:lnTo>
                    <a:lnTo>
                      <a:pt x="129632" y="163426"/>
                    </a:lnTo>
                    <a:lnTo>
                      <a:pt x="12963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37"/>
              <p:cNvSpPr/>
              <p:nvPr/>
            </p:nvSpPr>
            <p:spPr>
              <a:xfrm>
                <a:off x="2179800" y="967975"/>
                <a:ext cx="3240825" cy="654050"/>
              </a:xfrm>
              <a:custGeom>
                <a:rect b="b" l="l" r="r" t="t"/>
                <a:pathLst>
                  <a:path extrusionOk="0" h="26162" w="129633">
                    <a:moveTo>
                      <a:pt x="1" y="1"/>
                    </a:moveTo>
                    <a:lnTo>
                      <a:pt x="1" y="26162"/>
                    </a:lnTo>
                    <a:lnTo>
                      <a:pt x="129632" y="26162"/>
                    </a:lnTo>
                    <a:lnTo>
                      <a:pt x="12963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37"/>
              <p:cNvSpPr/>
              <p:nvPr/>
            </p:nvSpPr>
            <p:spPr>
              <a:xfrm>
                <a:off x="2009375" y="5053625"/>
                <a:ext cx="3581675" cy="327025"/>
              </a:xfrm>
              <a:custGeom>
                <a:rect b="b" l="l" r="r" t="t"/>
                <a:pathLst>
                  <a:path extrusionOk="0" h="13081" w="143267">
                    <a:moveTo>
                      <a:pt x="6818" y="0"/>
                    </a:moveTo>
                    <a:cubicBezTo>
                      <a:pt x="3067" y="0"/>
                      <a:pt x="0" y="2936"/>
                      <a:pt x="0" y="6557"/>
                    </a:cubicBezTo>
                    <a:cubicBezTo>
                      <a:pt x="0" y="10178"/>
                      <a:pt x="3067" y="13081"/>
                      <a:pt x="6818" y="13081"/>
                    </a:cubicBezTo>
                    <a:lnTo>
                      <a:pt x="136449" y="13081"/>
                    </a:lnTo>
                    <a:cubicBezTo>
                      <a:pt x="140201" y="13081"/>
                      <a:pt x="143267" y="10178"/>
                      <a:pt x="143267" y="6557"/>
                    </a:cubicBezTo>
                    <a:cubicBezTo>
                      <a:pt x="143267" y="2936"/>
                      <a:pt x="140201" y="0"/>
                      <a:pt x="13644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37"/>
              <p:cNvSpPr/>
              <p:nvPr/>
            </p:nvSpPr>
            <p:spPr>
              <a:xfrm>
                <a:off x="2009375" y="641775"/>
                <a:ext cx="3581675" cy="326225"/>
              </a:xfrm>
              <a:custGeom>
                <a:rect b="b" l="l" r="r" t="t"/>
                <a:pathLst>
                  <a:path extrusionOk="0" h="13049" w="143267">
                    <a:moveTo>
                      <a:pt x="6818" y="1"/>
                    </a:moveTo>
                    <a:cubicBezTo>
                      <a:pt x="3067" y="1"/>
                      <a:pt x="0" y="2904"/>
                      <a:pt x="0" y="6525"/>
                    </a:cubicBezTo>
                    <a:cubicBezTo>
                      <a:pt x="0" y="10146"/>
                      <a:pt x="3067" y="13049"/>
                      <a:pt x="6818" y="13049"/>
                    </a:cubicBezTo>
                    <a:lnTo>
                      <a:pt x="136449" y="13049"/>
                    </a:lnTo>
                    <a:cubicBezTo>
                      <a:pt x="140201" y="13049"/>
                      <a:pt x="143267" y="10146"/>
                      <a:pt x="143267" y="6525"/>
                    </a:cubicBezTo>
                    <a:cubicBezTo>
                      <a:pt x="143267" y="2904"/>
                      <a:pt x="140201" y="1"/>
                      <a:pt x="1364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37"/>
              <p:cNvSpPr/>
              <p:nvPr/>
            </p:nvSpPr>
            <p:spPr>
              <a:xfrm>
                <a:off x="2179800" y="4400400"/>
                <a:ext cx="3240825" cy="653250"/>
              </a:xfrm>
              <a:custGeom>
                <a:rect b="b" l="l" r="r" t="t"/>
                <a:pathLst>
                  <a:path extrusionOk="0" h="26130" w="129633">
                    <a:moveTo>
                      <a:pt x="1" y="1"/>
                    </a:moveTo>
                    <a:lnTo>
                      <a:pt x="1" y="26129"/>
                    </a:lnTo>
                    <a:lnTo>
                      <a:pt x="129632" y="26129"/>
                    </a:lnTo>
                    <a:lnTo>
                      <a:pt x="12963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37"/>
              <p:cNvSpPr/>
              <p:nvPr/>
            </p:nvSpPr>
            <p:spPr>
              <a:xfrm>
                <a:off x="4056275" y="314775"/>
                <a:ext cx="1022650" cy="327025"/>
              </a:xfrm>
              <a:custGeom>
                <a:rect b="b" l="l" r="r" t="t"/>
                <a:pathLst>
                  <a:path extrusionOk="0" h="13081" w="40906">
                    <a:moveTo>
                      <a:pt x="6655" y="0"/>
                    </a:moveTo>
                    <a:cubicBezTo>
                      <a:pt x="2969" y="0"/>
                      <a:pt x="0" y="2969"/>
                      <a:pt x="0" y="6655"/>
                    </a:cubicBezTo>
                    <a:lnTo>
                      <a:pt x="0" y="13081"/>
                    </a:lnTo>
                    <a:lnTo>
                      <a:pt x="40906" y="13081"/>
                    </a:lnTo>
                    <a:lnTo>
                      <a:pt x="40906" y="6655"/>
                    </a:lnTo>
                    <a:cubicBezTo>
                      <a:pt x="40906" y="2969"/>
                      <a:pt x="37937" y="0"/>
                      <a:pt x="3425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" name="Google Shape;647;p37"/>
              <p:cNvSpPr/>
              <p:nvPr/>
            </p:nvSpPr>
            <p:spPr>
              <a:xfrm>
                <a:off x="3185325" y="2229550"/>
                <a:ext cx="1229775" cy="1602475"/>
              </a:xfrm>
              <a:custGeom>
                <a:rect b="b" l="l" r="r" t="t"/>
                <a:pathLst>
                  <a:path extrusionOk="0" h="64099" w="49191">
                    <a:moveTo>
                      <a:pt x="24596" y="1"/>
                    </a:moveTo>
                    <a:cubicBezTo>
                      <a:pt x="23911" y="1"/>
                      <a:pt x="23226" y="294"/>
                      <a:pt x="22736" y="881"/>
                    </a:cubicBezTo>
                    <a:cubicBezTo>
                      <a:pt x="16963" y="7732"/>
                      <a:pt x="0" y="28935"/>
                      <a:pt x="0" y="39993"/>
                    </a:cubicBezTo>
                    <a:cubicBezTo>
                      <a:pt x="0" y="53302"/>
                      <a:pt x="10993" y="64099"/>
                      <a:pt x="24596" y="64099"/>
                    </a:cubicBezTo>
                    <a:cubicBezTo>
                      <a:pt x="38198" y="64099"/>
                      <a:pt x="49191" y="53302"/>
                      <a:pt x="49191" y="39993"/>
                    </a:cubicBezTo>
                    <a:cubicBezTo>
                      <a:pt x="49191" y="28935"/>
                      <a:pt x="32229" y="7732"/>
                      <a:pt x="26455" y="881"/>
                    </a:cubicBezTo>
                    <a:cubicBezTo>
                      <a:pt x="25966" y="294"/>
                      <a:pt x="25281" y="1"/>
                      <a:pt x="2459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37"/>
              <p:cNvSpPr/>
              <p:nvPr/>
            </p:nvSpPr>
            <p:spPr>
              <a:xfrm>
                <a:off x="1932725" y="238125"/>
                <a:ext cx="3735000" cy="5219200"/>
              </a:xfrm>
              <a:custGeom>
                <a:rect b="b" l="l" r="r" t="t"/>
                <a:pathLst>
                  <a:path extrusionOk="0" h="208768" w="149400">
                    <a:moveTo>
                      <a:pt x="119193" y="6133"/>
                    </a:moveTo>
                    <a:cubicBezTo>
                      <a:pt x="121183" y="6133"/>
                      <a:pt x="122814" y="7731"/>
                      <a:pt x="122814" y="9721"/>
                    </a:cubicBezTo>
                    <a:lnTo>
                      <a:pt x="122814" y="13081"/>
                    </a:lnTo>
                    <a:lnTo>
                      <a:pt x="87976" y="13081"/>
                    </a:lnTo>
                    <a:lnTo>
                      <a:pt x="87976" y="9721"/>
                    </a:lnTo>
                    <a:cubicBezTo>
                      <a:pt x="87976" y="7731"/>
                      <a:pt x="89607" y="6133"/>
                      <a:pt x="91597" y="6133"/>
                    </a:cubicBezTo>
                    <a:close/>
                    <a:moveTo>
                      <a:pt x="139515" y="19180"/>
                    </a:moveTo>
                    <a:cubicBezTo>
                      <a:pt x="141570" y="19180"/>
                      <a:pt x="143267" y="20746"/>
                      <a:pt x="143267" y="22671"/>
                    </a:cubicBezTo>
                    <a:cubicBezTo>
                      <a:pt x="143267" y="24595"/>
                      <a:pt x="141570" y="26161"/>
                      <a:pt x="139515" y="26161"/>
                    </a:cubicBezTo>
                    <a:lnTo>
                      <a:pt x="9884" y="26161"/>
                    </a:lnTo>
                    <a:cubicBezTo>
                      <a:pt x="7829" y="26161"/>
                      <a:pt x="6133" y="24595"/>
                      <a:pt x="6133" y="22671"/>
                    </a:cubicBezTo>
                    <a:cubicBezTo>
                      <a:pt x="6133" y="20746"/>
                      <a:pt x="7829" y="19180"/>
                      <a:pt x="9884" y="19180"/>
                    </a:cubicBezTo>
                    <a:close/>
                    <a:moveTo>
                      <a:pt x="136449" y="32261"/>
                    </a:moveTo>
                    <a:lnTo>
                      <a:pt x="136449" y="52290"/>
                    </a:lnTo>
                    <a:lnTo>
                      <a:pt x="12950" y="52290"/>
                    </a:lnTo>
                    <a:lnTo>
                      <a:pt x="12950" y="32261"/>
                    </a:lnTo>
                    <a:close/>
                    <a:moveTo>
                      <a:pt x="74700" y="83050"/>
                    </a:moveTo>
                    <a:cubicBezTo>
                      <a:pt x="90585" y="102100"/>
                      <a:pt x="96261" y="114430"/>
                      <a:pt x="96261" y="119650"/>
                    </a:cubicBezTo>
                    <a:cubicBezTo>
                      <a:pt x="96261" y="131262"/>
                      <a:pt x="86573" y="140689"/>
                      <a:pt x="74700" y="140689"/>
                    </a:cubicBezTo>
                    <a:cubicBezTo>
                      <a:pt x="62826" y="140689"/>
                      <a:pt x="53138" y="131262"/>
                      <a:pt x="53138" y="119650"/>
                    </a:cubicBezTo>
                    <a:cubicBezTo>
                      <a:pt x="53138" y="111756"/>
                      <a:pt x="64196" y="95674"/>
                      <a:pt x="74700" y="83050"/>
                    </a:cubicBezTo>
                    <a:close/>
                    <a:moveTo>
                      <a:pt x="74700" y="76591"/>
                    </a:moveTo>
                    <a:cubicBezTo>
                      <a:pt x="73069" y="76591"/>
                      <a:pt x="71535" y="77309"/>
                      <a:pt x="70492" y="78549"/>
                    </a:cubicBezTo>
                    <a:cubicBezTo>
                      <a:pt x="67523" y="82104"/>
                      <a:pt x="61782" y="89183"/>
                      <a:pt x="56759" y="96816"/>
                    </a:cubicBezTo>
                    <a:cubicBezTo>
                      <a:pt x="50202" y="106765"/>
                      <a:pt x="47038" y="114235"/>
                      <a:pt x="47038" y="119650"/>
                    </a:cubicBezTo>
                    <a:cubicBezTo>
                      <a:pt x="47038" y="134622"/>
                      <a:pt x="59433" y="146789"/>
                      <a:pt x="74700" y="146789"/>
                    </a:cubicBezTo>
                    <a:cubicBezTo>
                      <a:pt x="89966" y="146789"/>
                      <a:pt x="102361" y="134622"/>
                      <a:pt x="102361" y="119650"/>
                    </a:cubicBezTo>
                    <a:cubicBezTo>
                      <a:pt x="102361" y="114235"/>
                      <a:pt x="99197" y="106765"/>
                      <a:pt x="92640" y="96816"/>
                    </a:cubicBezTo>
                    <a:cubicBezTo>
                      <a:pt x="87617" y="89183"/>
                      <a:pt x="81876" y="82104"/>
                      <a:pt x="78908" y="78549"/>
                    </a:cubicBezTo>
                    <a:cubicBezTo>
                      <a:pt x="77864" y="77309"/>
                      <a:pt x="76331" y="76591"/>
                      <a:pt x="74700" y="76591"/>
                    </a:cubicBezTo>
                    <a:close/>
                    <a:moveTo>
                      <a:pt x="139515" y="195687"/>
                    </a:moveTo>
                    <a:cubicBezTo>
                      <a:pt x="141570" y="195687"/>
                      <a:pt x="143267" y="197252"/>
                      <a:pt x="143267" y="199177"/>
                    </a:cubicBezTo>
                    <a:cubicBezTo>
                      <a:pt x="143267" y="201101"/>
                      <a:pt x="141570" y="202667"/>
                      <a:pt x="139515" y="202667"/>
                    </a:cubicBezTo>
                    <a:lnTo>
                      <a:pt x="9884" y="202667"/>
                    </a:lnTo>
                    <a:cubicBezTo>
                      <a:pt x="7829" y="202667"/>
                      <a:pt x="6133" y="201101"/>
                      <a:pt x="6133" y="199177"/>
                    </a:cubicBezTo>
                    <a:cubicBezTo>
                      <a:pt x="6133" y="197252"/>
                      <a:pt x="7829" y="195687"/>
                      <a:pt x="9884" y="195687"/>
                    </a:cubicBezTo>
                    <a:close/>
                    <a:moveTo>
                      <a:pt x="91597" y="0"/>
                    </a:moveTo>
                    <a:cubicBezTo>
                      <a:pt x="86247" y="0"/>
                      <a:pt x="81876" y="4371"/>
                      <a:pt x="81876" y="9721"/>
                    </a:cubicBezTo>
                    <a:lnTo>
                      <a:pt x="81876" y="13081"/>
                    </a:lnTo>
                    <a:lnTo>
                      <a:pt x="9884" y="13081"/>
                    </a:lnTo>
                    <a:cubicBezTo>
                      <a:pt x="4436" y="13081"/>
                      <a:pt x="0" y="17386"/>
                      <a:pt x="0" y="22671"/>
                    </a:cubicBezTo>
                    <a:cubicBezTo>
                      <a:pt x="0" y="26911"/>
                      <a:pt x="2871" y="30532"/>
                      <a:pt x="6850" y="31804"/>
                    </a:cubicBezTo>
                    <a:lnTo>
                      <a:pt x="6850" y="190043"/>
                    </a:lnTo>
                    <a:cubicBezTo>
                      <a:pt x="2871" y="191316"/>
                      <a:pt x="0" y="194904"/>
                      <a:pt x="0" y="199177"/>
                    </a:cubicBezTo>
                    <a:cubicBezTo>
                      <a:pt x="0" y="204461"/>
                      <a:pt x="4436" y="208767"/>
                      <a:pt x="9884" y="208767"/>
                    </a:cubicBezTo>
                    <a:lnTo>
                      <a:pt x="139515" y="208767"/>
                    </a:lnTo>
                    <a:cubicBezTo>
                      <a:pt x="144963" y="208767"/>
                      <a:pt x="149399" y="204461"/>
                      <a:pt x="149399" y="199177"/>
                    </a:cubicBezTo>
                    <a:cubicBezTo>
                      <a:pt x="149399" y="194904"/>
                      <a:pt x="146529" y="191316"/>
                      <a:pt x="142549" y="190043"/>
                    </a:cubicBezTo>
                    <a:lnTo>
                      <a:pt x="142549" y="76135"/>
                    </a:lnTo>
                    <a:cubicBezTo>
                      <a:pt x="142549" y="74439"/>
                      <a:pt x="141179" y="73068"/>
                      <a:pt x="139515" y="73068"/>
                    </a:cubicBezTo>
                    <a:cubicBezTo>
                      <a:pt x="137819" y="73068"/>
                      <a:pt x="136449" y="74439"/>
                      <a:pt x="136449" y="76135"/>
                    </a:cubicBezTo>
                    <a:lnTo>
                      <a:pt x="136449" y="163426"/>
                    </a:lnTo>
                    <a:lnTo>
                      <a:pt x="50039" y="163426"/>
                    </a:lnTo>
                    <a:cubicBezTo>
                      <a:pt x="48343" y="163426"/>
                      <a:pt x="46973" y="164796"/>
                      <a:pt x="46973" y="166492"/>
                    </a:cubicBezTo>
                    <a:cubicBezTo>
                      <a:pt x="46973" y="168188"/>
                      <a:pt x="48343" y="169558"/>
                      <a:pt x="50039" y="169558"/>
                    </a:cubicBezTo>
                    <a:lnTo>
                      <a:pt x="136449" y="169558"/>
                    </a:lnTo>
                    <a:lnTo>
                      <a:pt x="136449" y="189587"/>
                    </a:lnTo>
                    <a:lnTo>
                      <a:pt x="12950" y="189587"/>
                    </a:lnTo>
                    <a:lnTo>
                      <a:pt x="12950" y="169558"/>
                    </a:lnTo>
                    <a:lnTo>
                      <a:pt x="37807" y="169558"/>
                    </a:lnTo>
                    <a:cubicBezTo>
                      <a:pt x="39503" y="169558"/>
                      <a:pt x="40873" y="168188"/>
                      <a:pt x="40873" y="166492"/>
                    </a:cubicBezTo>
                    <a:cubicBezTo>
                      <a:pt x="40873" y="164796"/>
                      <a:pt x="39503" y="163426"/>
                      <a:pt x="37807" y="163426"/>
                    </a:cubicBezTo>
                    <a:lnTo>
                      <a:pt x="12950" y="163426"/>
                    </a:lnTo>
                    <a:lnTo>
                      <a:pt x="12950" y="58422"/>
                    </a:lnTo>
                    <a:lnTo>
                      <a:pt x="136449" y="58422"/>
                    </a:lnTo>
                    <a:lnTo>
                      <a:pt x="136449" y="63902"/>
                    </a:lnTo>
                    <a:cubicBezTo>
                      <a:pt x="136449" y="65599"/>
                      <a:pt x="137819" y="66969"/>
                      <a:pt x="139515" y="66969"/>
                    </a:cubicBezTo>
                    <a:cubicBezTo>
                      <a:pt x="141179" y="66969"/>
                      <a:pt x="142549" y="65599"/>
                      <a:pt x="142549" y="63902"/>
                    </a:cubicBezTo>
                    <a:lnTo>
                      <a:pt x="142549" y="31804"/>
                    </a:lnTo>
                    <a:cubicBezTo>
                      <a:pt x="146529" y="30532"/>
                      <a:pt x="149399" y="26911"/>
                      <a:pt x="149399" y="22671"/>
                    </a:cubicBezTo>
                    <a:cubicBezTo>
                      <a:pt x="149399" y="17386"/>
                      <a:pt x="144963" y="13081"/>
                      <a:pt x="139515" y="13081"/>
                    </a:cubicBezTo>
                    <a:lnTo>
                      <a:pt x="128914" y="13081"/>
                    </a:lnTo>
                    <a:lnTo>
                      <a:pt x="128914" y="9721"/>
                    </a:lnTo>
                    <a:cubicBezTo>
                      <a:pt x="128914" y="4371"/>
                      <a:pt x="124543" y="0"/>
                      <a:pt x="1191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649" name="Google Shape;649;p37"/>
          <p:cNvCxnSpPr/>
          <p:nvPr/>
        </p:nvCxnSpPr>
        <p:spPr>
          <a:xfrm>
            <a:off x="805150" y="2499650"/>
            <a:ext cx="1135800" cy="0"/>
          </a:xfrm>
          <a:prstGeom prst="straightConnector1">
            <a:avLst/>
          </a:prstGeom>
          <a:noFill/>
          <a:ln cap="rnd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0" name="Google Shape;650;p37"/>
          <p:cNvCxnSpPr/>
          <p:nvPr/>
        </p:nvCxnSpPr>
        <p:spPr>
          <a:xfrm>
            <a:off x="805150" y="3514963"/>
            <a:ext cx="341100" cy="0"/>
          </a:xfrm>
          <a:prstGeom prst="straightConnector1">
            <a:avLst/>
          </a:prstGeom>
          <a:noFill/>
          <a:ln cap="rnd" cmpd="sng" w="3810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1" name="Google Shape;651;p37"/>
          <p:cNvSpPr txBox="1"/>
          <p:nvPr>
            <p:ph idx="1" type="subTitle"/>
          </p:nvPr>
        </p:nvSpPr>
        <p:spPr>
          <a:xfrm>
            <a:off x="682860" y="3677188"/>
            <a:ext cx="41244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Criamos uma startup de delivery sustentável, com foco em reduzir GEE, usando veículos elétricos e soluções ecológicas.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6" name="Google Shape;656;p38"/>
          <p:cNvGrpSpPr/>
          <p:nvPr/>
        </p:nvGrpSpPr>
        <p:grpSpPr>
          <a:xfrm>
            <a:off x="541072" y="2830301"/>
            <a:ext cx="1512166" cy="1512166"/>
            <a:chOff x="5531975" y="1125925"/>
            <a:chExt cx="2981400" cy="2981400"/>
          </a:xfrm>
        </p:grpSpPr>
        <p:sp>
          <p:nvSpPr>
            <p:cNvPr id="657" name="Google Shape;657;p38"/>
            <p:cNvSpPr/>
            <p:nvPr/>
          </p:nvSpPr>
          <p:spPr>
            <a:xfrm>
              <a:off x="5531975" y="1125925"/>
              <a:ext cx="2981400" cy="29814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8" name="Google Shape;658;p38"/>
            <p:cNvGrpSpPr/>
            <p:nvPr/>
          </p:nvGrpSpPr>
          <p:grpSpPr>
            <a:xfrm>
              <a:off x="5708471" y="1323842"/>
              <a:ext cx="2628407" cy="2585567"/>
              <a:chOff x="1147400" y="238375"/>
              <a:chExt cx="5305625" cy="5219150"/>
            </a:xfrm>
          </p:grpSpPr>
          <p:sp>
            <p:nvSpPr>
              <p:cNvPr id="659" name="Google Shape;659;p38"/>
              <p:cNvSpPr/>
              <p:nvPr/>
            </p:nvSpPr>
            <p:spPr>
              <a:xfrm>
                <a:off x="4555350" y="674400"/>
                <a:ext cx="523575" cy="523575"/>
              </a:xfrm>
              <a:custGeom>
                <a:rect b="b" l="l" r="r" t="t"/>
                <a:pathLst>
                  <a:path extrusionOk="0" h="20943" w="20943">
                    <a:moveTo>
                      <a:pt x="10472" y="1"/>
                    </a:moveTo>
                    <a:cubicBezTo>
                      <a:pt x="4665" y="1"/>
                      <a:pt x="1" y="4698"/>
                      <a:pt x="1" y="10472"/>
                    </a:cubicBezTo>
                    <a:cubicBezTo>
                      <a:pt x="1" y="16278"/>
                      <a:pt x="4665" y="20943"/>
                      <a:pt x="10472" y="20943"/>
                    </a:cubicBezTo>
                    <a:cubicBezTo>
                      <a:pt x="16245" y="20943"/>
                      <a:pt x="20943" y="16278"/>
                      <a:pt x="20943" y="10472"/>
                    </a:cubicBezTo>
                    <a:cubicBezTo>
                      <a:pt x="20943" y="4698"/>
                      <a:pt x="16245" y="1"/>
                      <a:pt x="104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38"/>
              <p:cNvSpPr/>
              <p:nvPr/>
            </p:nvSpPr>
            <p:spPr>
              <a:xfrm>
                <a:off x="2498675" y="4393875"/>
                <a:ext cx="524375" cy="524400"/>
              </a:xfrm>
              <a:custGeom>
                <a:rect b="b" l="l" r="r" t="t"/>
                <a:pathLst>
                  <a:path extrusionOk="0" h="20976" w="20975">
                    <a:moveTo>
                      <a:pt x="10504" y="1"/>
                    </a:moveTo>
                    <a:cubicBezTo>
                      <a:pt x="4698" y="1"/>
                      <a:pt x="0" y="4698"/>
                      <a:pt x="0" y="10472"/>
                    </a:cubicBezTo>
                    <a:cubicBezTo>
                      <a:pt x="0" y="16278"/>
                      <a:pt x="4698" y="20975"/>
                      <a:pt x="10504" y="20975"/>
                    </a:cubicBezTo>
                    <a:cubicBezTo>
                      <a:pt x="16278" y="20975"/>
                      <a:pt x="20975" y="16278"/>
                      <a:pt x="20975" y="10472"/>
                    </a:cubicBezTo>
                    <a:cubicBezTo>
                      <a:pt x="20975" y="4698"/>
                      <a:pt x="16278" y="1"/>
                      <a:pt x="1050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38"/>
              <p:cNvSpPr/>
              <p:nvPr/>
            </p:nvSpPr>
            <p:spPr>
              <a:xfrm>
                <a:off x="5246075" y="3579550"/>
                <a:ext cx="595350" cy="523825"/>
              </a:xfrm>
              <a:custGeom>
                <a:rect b="b" l="l" r="r" t="t"/>
                <a:pathLst>
                  <a:path extrusionOk="0" h="20953" w="23814">
                    <a:moveTo>
                      <a:pt x="11902" y="1"/>
                    </a:moveTo>
                    <a:cubicBezTo>
                      <a:pt x="10566" y="1"/>
                      <a:pt x="9207" y="258"/>
                      <a:pt x="7895" y="802"/>
                    </a:cubicBezTo>
                    <a:cubicBezTo>
                      <a:pt x="2545" y="3020"/>
                      <a:pt x="1" y="9153"/>
                      <a:pt x="2219" y="14502"/>
                    </a:cubicBezTo>
                    <a:cubicBezTo>
                      <a:pt x="3890" y="18533"/>
                      <a:pt x="7782" y="20952"/>
                      <a:pt x="11888" y="20952"/>
                    </a:cubicBezTo>
                    <a:cubicBezTo>
                      <a:pt x="13232" y="20952"/>
                      <a:pt x="14600" y="20693"/>
                      <a:pt x="15919" y="20146"/>
                    </a:cubicBezTo>
                    <a:cubicBezTo>
                      <a:pt x="21269" y="17960"/>
                      <a:pt x="23813" y="11828"/>
                      <a:pt x="21595" y="6478"/>
                    </a:cubicBezTo>
                    <a:cubicBezTo>
                      <a:pt x="19921" y="2440"/>
                      <a:pt x="16017" y="1"/>
                      <a:pt x="119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38"/>
              <p:cNvSpPr/>
              <p:nvPr/>
            </p:nvSpPr>
            <p:spPr>
              <a:xfrm>
                <a:off x="1688875" y="1474400"/>
                <a:ext cx="523575" cy="523575"/>
              </a:xfrm>
              <a:custGeom>
                <a:rect b="b" l="l" r="r" t="t"/>
                <a:pathLst>
                  <a:path extrusionOk="0" h="20943" w="20943">
                    <a:moveTo>
                      <a:pt x="10472" y="1"/>
                    </a:moveTo>
                    <a:cubicBezTo>
                      <a:pt x="4665" y="1"/>
                      <a:pt x="1" y="4698"/>
                      <a:pt x="1" y="10472"/>
                    </a:cubicBezTo>
                    <a:cubicBezTo>
                      <a:pt x="1" y="16278"/>
                      <a:pt x="4665" y="20943"/>
                      <a:pt x="10472" y="20943"/>
                    </a:cubicBezTo>
                    <a:cubicBezTo>
                      <a:pt x="16245" y="20943"/>
                      <a:pt x="20943" y="16278"/>
                      <a:pt x="20943" y="10472"/>
                    </a:cubicBezTo>
                    <a:cubicBezTo>
                      <a:pt x="20943" y="4698"/>
                      <a:pt x="16245" y="1"/>
                      <a:pt x="1047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38"/>
              <p:cNvSpPr/>
              <p:nvPr/>
            </p:nvSpPr>
            <p:spPr>
              <a:xfrm>
                <a:off x="2615275" y="1769000"/>
                <a:ext cx="2368225" cy="2157425"/>
              </a:xfrm>
              <a:custGeom>
                <a:rect b="b" l="l" r="r" t="t"/>
                <a:pathLst>
                  <a:path extrusionOk="0" h="86297" w="94729">
                    <a:moveTo>
                      <a:pt x="47381" y="1"/>
                    </a:moveTo>
                    <a:cubicBezTo>
                      <a:pt x="36339" y="1"/>
                      <a:pt x="25298" y="4217"/>
                      <a:pt x="16865" y="12649"/>
                    </a:cubicBezTo>
                    <a:cubicBezTo>
                      <a:pt x="1" y="29481"/>
                      <a:pt x="1" y="56816"/>
                      <a:pt x="16865" y="73648"/>
                    </a:cubicBezTo>
                    <a:cubicBezTo>
                      <a:pt x="25298" y="82080"/>
                      <a:pt x="36339" y="86296"/>
                      <a:pt x="47381" y="86296"/>
                    </a:cubicBezTo>
                    <a:cubicBezTo>
                      <a:pt x="58423" y="86296"/>
                      <a:pt x="69465" y="82080"/>
                      <a:pt x="77897" y="73648"/>
                    </a:cubicBezTo>
                    <a:cubicBezTo>
                      <a:pt x="94729" y="56816"/>
                      <a:pt x="94729" y="29481"/>
                      <a:pt x="77897" y="12649"/>
                    </a:cubicBezTo>
                    <a:cubicBezTo>
                      <a:pt x="69465" y="4217"/>
                      <a:pt x="58423" y="1"/>
                      <a:pt x="473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38"/>
              <p:cNvSpPr/>
              <p:nvPr/>
            </p:nvSpPr>
            <p:spPr>
              <a:xfrm>
                <a:off x="3297850" y="2114575"/>
                <a:ext cx="1006350" cy="1465950"/>
              </a:xfrm>
              <a:custGeom>
                <a:rect b="b" l="l" r="r" t="t"/>
                <a:pathLst>
                  <a:path extrusionOk="0" h="58638" w="40254">
                    <a:moveTo>
                      <a:pt x="28021" y="0"/>
                    </a:moveTo>
                    <a:cubicBezTo>
                      <a:pt x="27173" y="33"/>
                      <a:pt x="26358" y="522"/>
                      <a:pt x="25640" y="1240"/>
                    </a:cubicBezTo>
                    <a:cubicBezTo>
                      <a:pt x="17681" y="8808"/>
                      <a:pt x="9689" y="16310"/>
                      <a:pt x="1730" y="23878"/>
                    </a:cubicBezTo>
                    <a:cubicBezTo>
                      <a:pt x="1" y="25509"/>
                      <a:pt x="229" y="28021"/>
                      <a:pt x="2284" y="29260"/>
                    </a:cubicBezTo>
                    <a:cubicBezTo>
                      <a:pt x="6655" y="31935"/>
                      <a:pt x="11157" y="34414"/>
                      <a:pt x="15593" y="36991"/>
                    </a:cubicBezTo>
                    <a:cubicBezTo>
                      <a:pt x="15854" y="37122"/>
                      <a:pt x="15984" y="37252"/>
                      <a:pt x="15854" y="37611"/>
                    </a:cubicBezTo>
                    <a:cubicBezTo>
                      <a:pt x="14386" y="41036"/>
                      <a:pt x="12983" y="44461"/>
                      <a:pt x="11548" y="47919"/>
                    </a:cubicBezTo>
                    <a:cubicBezTo>
                      <a:pt x="10667" y="50039"/>
                      <a:pt x="9754" y="52159"/>
                      <a:pt x="8906" y="54312"/>
                    </a:cubicBezTo>
                    <a:cubicBezTo>
                      <a:pt x="8319" y="55878"/>
                      <a:pt x="9036" y="57574"/>
                      <a:pt x="10537" y="58292"/>
                    </a:cubicBezTo>
                    <a:cubicBezTo>
                      <a:pt x="11017" y="58521"/>
                      <a:pt x="11489" y="58637"/>
                      <a:pt x="11958" y="58637"/>
                    </a:cubicBezTo>
                    <a:cubicBezTo>
                      <a:pt x="12826" y="58637"/>
                      <a:pt x="13681" y="58237"/>
                      <a:pt x="14549" y="57411"/>
                    </a:cubicBezTo>
                    <a:cubicBezTo>
                      <a:pt x="22508" y="49876"/>
                      <a:pt x="30500" y="42341"/>
                      <a:pt x="38460" y="34773"/>
                    </a:cubicBezTo>
                    <a:cubicBezTo>
                      <a:pt x="40254" y="33044"/>
                      <a:pt x="39927" y="30533"/>
                      <a:pt x="37742" y="29293"/>
                    </a:cubicBezTo>
                    <a:cubicBezTo>
                      <a:pt x="33371" y="26749"/>
                      <a:pt x="28967" y="24204"/>
                      <a:pt x="24596" y="21660"/>
                    </a:cubicBezTo>
                    <a:cubicBezTo>
                      <a:pt x="24303" y="21497"/>
                      <a:pt x="24205" y="21366"/>
                      <a:pt x="24335" y="21040"/>
                    </a:cubicBezTo>
                    <a:cubicBezTo>
                      <a:pt x="26684" y="15495"/>
                      <a:pt x="29098" y="9949"/>
                      <a:pt x="31283" y="4339"/>
                    </a:cubicBezTo>
                    <a:cubicBezTo>
                      <a:pt x="32099" y="2218"/>
                      <a:pt x="30468" y="0"/>
                      <a:pt x="2802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38"/>
              <p:cNvSpPr/>
              <p:nvPr/>
            </p:nvSpPr>
            <p:spPr>
              <a:xfrm>
                <a:off x="1147400" y="238375"/>
                <a:ext cx="5305625" cy="5219150"/>
              </a:xfrm>
              <a:custGeom>
                <a:rect b="b" l="l" r="r" t="t"/>
                <a:pathLst>
                  <a:path extrusionOk="0" h="208766" w="212225">
                    <a:moveTo>
                      <a:pt x="146790" y="20443"/>
                    </a:moveTo>
                    <a:cubicBezTo>
                      <a:pt x="150867" y="20443"/>
                      <a:pt x="154194" y="23770"/>
                      <a:pt x="154194" y="27880"/>
                    </a:cubicBezTo>
                    <a:cubicBezTo>
                      <a:pt x="154194" y="31957"/>
                      <a:pt x="150867" y="35285"/>
                      <a:pt x="146790" y="35285"/>
                    </a:cubicBezTo>
                    <a:cubicBezTo>
                      <a:pt x="142679" y="35285"/>
                      <a:pt x="139352" y="31957"/>
                      <a:pt x="139352" y="27880"/>
                    </a:cubicBezTo>
                    <a:cubicBezTo>
                      <a:pt x="139352" y="23770"/>
                      <a:pt x="142679" y="20443"/>
                      <a:pt x="146790" y="20443"/>
                    </a:cubicBezTo>
                    <a:close/>
                    <a:moveTo>
                      <a:pt x="92282" y="52312"/>
                    </a:moveTo>
                    <a:cubicBezTo>
                      <a:pt x="94989" y="54269"/>
                      <a:pt x="97697" y="56325"/>
                      <a:pt x="100437" y="58445"/>
                    </a:cubicBezTo>
                    <a:cubicBezTo>
                      <a:pt x="96196" y="58967"/>
                      <a:pt x="92086" y="60076"/>
                      <a:pt x="88270" y="61707"/>
                    </a:cubicBezTo>
                    <a:cubicBezTo>
                      <a:pt x="89574" y="58477"/>
                      <a:pt x="90912" y="55346"/>
                      <a:pt x="92282" y="52312"/>
                    </a:cubicBezTo>
                    <a:close/>
                    <a:moveTo>
                      <a:pt x="130395" y="6107"/>
                    </a:moveTo>
                    <a:cubicBezTo>
                      <a:pt x="131135" y="6107"/>
                      <a:pt x="131849" y="6199"/>
                      <a:pt x="132535" y="6383"/>
                    </a:cubicBezTo>
                    <a:cubicBezTo>
                      <a:pt x="136514" y="7427"/>
                      <a:pt x="139189" y="11603"/>
                      <a:pt x="140885" y="15680"/>
                    </a:cubicBezTo>
                    <a:cubicBezTo>
                      <a:pt x="136384" y="17866"/>
                      <a:pt x="133252" y="22530"/>
                      <a:pt x="133252" y="27880"/>
                    </a:cubicBezTo>
                    <a:cubicBezTo>
                      <a:pt x="133252" y="34828"/>
                      <a:pt x="138537" y="40569"/>
                      <a:pt x="145289" y="41319"/>
                    </a:cubicBezTo>
                    <a:cubicBezTo>
                      <a:pt x="145485" y="47093"/>
                      <a:pt x="145322" y="53356"/>
                      <a:pt x="144832" y="59978"/>
                    </a:cubicBezTo>
                    <a:cubicBezTo>
                      <a:pt x="138700" y="60565"/>
                      <a:pt x="132339" y="61413"/>
                      <a:pt x="125848" y="62522"/>
                    </a:cubicBezTo>
                    <a:cubicBezTo>
                      <a:pt x="120955" y="60206"/>
                      <a:pt x="115605" y="58738"/>
                      <a:pt x="109962" y="58282"/>
                    </a:cubicBezTo>
                    <a:cubicBezTo>
                      <a:pt x="104938" y="54106"/>
                      <a:pt x="99882" y="50225"/>
                      <a:pt x="94924" y="46702"/>
                    </a:cubicBezTo>
                    <a:cubicBezTo>
                      <a:pt x="99915" y="36426"/>
                      <a:pt x="105199" y="27586"/>
                      <a:pt x="110484" y="20769"/>
                    </a:cubicBezTo>
                    <a:cubicBezTo>
                      <a:pt x="117906" y="11218"/>
                      <a:pt x="124871" y="6107"/>
                      <a:pt x="130395" y="6107"/>
                    </a:cubicBezTo>
                    <a:close/>
                    <a:moveTo>
                      <a:pt x="32131" y="52443"/>
                    </a:moveTo>
                    <a:cubicBezTo>
                      <a:pt x="36208" y="52443"/>
                      <a:pt x="39535" y="55770"/>
                      <a:pt x="39535" y="59880"/>
                    </a:cubicBezTo>
                    <a:cubicBezTo>
                      <a:pt x="39535" y="63958"/>
                      <a:pt x="36208" y="67285"/>
                      <a:pt x="32131" y="67285"/>
                    </a:cubicBezTo>
                    <a:cubicBezTo>
                      <a:pt x="28021" y="67285"/>
                      <a:pt x="24693" y="63958"/>
                      <a:pt x="24693" y="59880"/>
                    </a:cubicBezTo>
                    <a:cubicBezTo>
                      <a:pt x="24693" y="55770"/>
                      <a:pt x="28021" y="52443"/>
                      <a:pt x="32131" y="52443"/>
                    </a:cubicBezTo>
                    <a:close/>
                    <a:moveTo>
                      <a:pt x="144278" y="66176"/>
                    </a:moveTo>
                    <a:cubicBezTo>
                      <a:pt x="143919" y="69536"/>
                      <a:pt x="143495" y="72993"/>
                      <a:pt x="142973" y="76484"/>
                    </a:cubicBezTo>
                    <a:cubicBezTo>
                      <a:pt x="140396" y="73091"/>
                      <a:pt x="137362" y="70025"/>
                      <a:pt x="133937" y="67448"/>
                    </a:cubicBezTo>
                    <a:cubicBezTo>
                      <a:pt x="137428" y="66959"/>
                      <a:pt x="140885" y="66502"/>
                      <a:pt x="144278" y="66176"/>
                    </a:cubicBezTo>
                    <a:close/>
                    <a:moveTo>
                      <a:pt x="63478" y="86465"/>
                    </a:moveTo>
                    <a:lnTo>
                      <a:pt x="63478" y="86465"/>
                    </a:lnTo>
                    <a:cubicBezTo>
                      <a:pt x="61880" y="90314"/>
                      <a:pt x="60771" y="94392"/>
                      <a:pt x="60249" y="98665"/>
                    </a:cubicBezTo>
                    <a:cubicBezTo>
                      <a:pt x="58096" y="95925"/>
                      <a:pt x="56074" y="93185"/>
                      <a:pt x="54117" y="90478"/>
                    </a:cubicBezTo>
                    <a:cubicBezTo>
                      <a:pt x="57150" y="89107"/>
                      <a:pt x="60282" y="87770"/>
                      <a:pt x="63478" y="86465"/>
                    </a:cubicBezTo>
                    <a:close/>
                    <a:moveTo>
                      <a:pt x="151976" y="109984"/>
                    </a:moveTo>
                    <a:cubicBezTo>
                      <a:pt x="154096" y="112724"/>
                      <a:pt x="156151" y="115432"/>
                      <a:pt x="158109" y="118139"/>
                    </a:cubicBezTo>
                    <a:cubicBezTo>
                      <a:pt x="155075" y="119509"/>
                      <a:pt x="151943" y="120847"/>
                      <a:pt x="148747" y="122151"/>
                    </a:cubicBezTo>
                    <a:cubicBezTo>
                      <a:pt x="150345" y="118335"/>
                      <a:pt x="151454" y="114257"/>
                      <a:pt x="151976" y="109984"/>
                    </a:cubicBezTo>
                    <a:close/>
                    <a:moveTo>
                      <a:pt x="114235" y="78082"/>
                    </a:moveTo>
                    <a:cubicBezTo>
                      <a:pt x="114365" y="78115"/>
                      <a:pt x="114431" y="78180"/>
                      <a:pt x="114431" y="78212"/>
                    </a:cubicBezTo>
                    <a:cubicBezTo>
                      <a:pt x="112278" y="83790"/>
                      <a:pt x="109864" y="89368"/>
                      <a:pt x="107548" y="94816"/>
                    </a:cubicBezTo>
                    <a:cubicBezTo>
                      <a:pt x="106830" y="96545"/>
                      <a:pt x="107450" y="98339"/>
                      <a:pt x="109081" y="99317"/>
                    </a:cubicBezTo>
                    <a:cubicBezTo>
                      <a:pt x="113485" y="101829"/>
                      <a:pt x="117856" y="104406"/>
                      <a:pt x="122259" y="106918"/>
                    </a:cubicBezTo>
                    <a:cubicBezTo>
                      <a:pt x="122683" y="107179"/>
                      <a:pt x="122716" y="107211"/>
                      <a:pt x="122390" y="107538"/>
                    </a:cubicBezTo>
                    <a:cubicBezTo>
                      <a:pt x="116029" y="113572"/>
                      <a:pt x="98512" y="130339"/>
                      <a:pt x="97958" y="130567"/>
                    </a:cubicBezTo>
                    <a:cubicBezTo>
                      <a:pt x="97892" y="130535"/>
                      <a:pt x="97729" y="130502"/>
                      <a:pt x="97795" y="130404"/>
                    </a:cubicBezTo>
                    <a:cubicBezTo>
                      <a:pt x="99882" y="124891"/>
                      <a:pt x="102524" y="118857"/>
                      <a:pt x="104677" y="113801"/>
                    </a:cubicBezTo>
                    <a:cubicBezTo>
                      <a:pt x="105297" y="112365"/>
                      <a:pt x="105036" y="110408"/>
                      <a:pt x="103144" y="109332"/>
                    </a:cubicBezTo>
                    <a:cubicBezTo>
                      <a:pt x="98708" y="106787"/>
                      <a:pt x="94272" y="104308"/>
                      <a:pt x="89868" y="101633"/>
                    </a:cubicBezTo>
                    <a:cubicBezTo>
                      <a:pt x="89542" y="101438"/>
                      <a:pt x="89542" y="101340"/>
                      <a:pt x="89835" y="101079"/>
                    </a:cubicBezTo>
                    <a:cubicBezTo>
                      <a:pt x="94728" y="96447"/>
                      <a:pt x="112604" y="79191"/>
                      <a:pt x="114235" y="78082"/>
                    </a:cubicBezTo>
                    <a:close/>
                    <a:moveTo>
                      <a:pt x="114357" y="71989"/>
                    </a:moveTo>
                    <a:cubicBezTo>
                      <a:pt x="112680" y="71989"/>
                      <a:pt x="110956" y="72662"/>
                      <a:pt x="109538" y="74004"/>
                    </a:cubicBezTo>
                    <a:cubicBezTo>
                      <a:pt x="101546" y="81638"/>
                      <a:pt x="93619" y="89075"/>
                      <a:pt x="85660" y="96643"/>
                    </a:cubicBezTo>
                    <a:cubicBezTo>
                      <a:pt x="84094" y="98111"/>
                      <a:pt x="83344" y="100068"/>
                      <a:pt x="83572" y="102058"/>
                    </a:cubicBezTo>
                    <a:cubicBezTo>
                      <a:pt x="83768" y="104047"/>
                      <a:pt x="84910" y="105809"/>
                      <a:pt x="86704" y="106885"/>
                    </a:cubicBezTo>
                    <a:cubicBezTo>
                      <a:pt x="90520" y="109169"/>
                      <a:pt x="94369" y="111354"/>
                      <a:pt x="98153" y="113507"/>
                    </a:cubicBezTo>
                    <a:cubicBezTo>
                      <a:pt x="96261" y="118009"/>
                      <a:pt x="93945" y="123391"/>
                      <a:pt x="92086" y="128186"/>
                    </a:cubicBezTo>
                    <a:cubicBezTo>
                      <a:pt x="90912" y="131220"/>
                      <a:pt x="92249" y="134612"/>
                      <a:pt x="95218" y="136047"/>
                    </a:cubicBezTo>
                    <a:cubicBezTo>
                      <a:pt x="96094" y="136467"/>
                      <a:pt x="97027" y="136700"/>
                      <a:pt x="97980" y="136700"/>
                    </a:cubicBezTo>
                    <a:cubicBezTo>
                      <a:pt x="99545" y="136700"/>
                      <a:pt x="101167" y="136072"/>
                      <a:pt x="102687" y="134612"/>
                    </a:cubicBezTo>
                    <a:cubicBezTo>
                      <a:pt x="110549" y="127142"/>
                      <a:pt x="118704" y="119444"/>
                      <a:pt x="126598" y="111974"/>
                    </a:cubicBezTo>
                    <a:cubicBezTo>
                      <a:pt x="128131" y="110506"/>
                      <a:pt x="128881" y="108516"/>
                      <a:pt x="128653" y="106526"/>
                    </a:cubicBezTo>
                    <a:cubicBezTo>
                      <a:pt x="128425" y="104504"/>
                      <a:pt x="127185" y="102710"/>
                      <a:pt x="125293" y="101633"/>
                    </a:cubicBezTo>
                    <a:cubicBezTo>
                      <a:pt x="121542" y="99481"/>
                      <a:pt x="117823" y="97295"/>
                      <a:pt x="114072" y="95142"/>
                    </a:cubicBezTo>
                    <a:cubicBezTo>
                      <a:pt x="116094" y="90347"/>
                      <a:pt x="118215" y="85389"/>
                      <a:pt x="120139" y="80431"/>
                    </a:cubicBezTo>
                    <a:cubicBezTo>
                      <a:pt x="120889" y="78539"/>
                      <a:pt x="120628" y="76386"/>
                      <a:pt x="119454" y="74722"/>
                    </a:cubicBezTo>
                    <a:cubicBezTo>
                      <a:pt x="118192" y="72898"/>
                      <a:pt x="116307" y="71989"/>
                      <a:pt x="114357" y="71989"/>
                    </a:cubicBezTo>
                    <a:close/>
                    <a:moveTo>
                      <a:pt x="69252" y="132133"/>
                    </a:moveTo>
                    <a:cubicBezTo>
                      <a:pt x="71829" y="135558"/>
                      <a:pt x="74863" y="138592"/>
                      <a:pt x="78288" y="141169"/>
                    </a:cubicBezTo>
                    <a:cubicBezTo>
                      <a:pt x="74797" y="141691"/>
                      <a:pt x="71340" y="142115"/>
                      <a:pt x="67980" y="142474"/>
                    </a:cubicBezTo>
                    <a:cubicBezTo>
                      <a:pt x="68306" y="139081"/>
                      <a:pt x="68730" y="135656"/>
                      <a:pt x="69252" y="132133"/>
                    </a:cubicBezTo>
                    <a:close/>
                    <a:moveTo>
                      <a:pt x="48506" y="93120"/>
                    </a:moveTo>
                    <a:cubicBezTo>
                      <a:pt x="52029" y="98078"/>
                      <a:pt x="55911" y="103134"/>
                      <a:pt x="60053" y="108190"/>
                    </a:cubicBezTo>
                    <a:cubicBezTo>
                      <a:pt x="60543" y="113801"/>
                      <a:pt x="62011" y="119150"/>
                      <a:pt x="64327" y="124043"/>
                    </a:cubicBezTo>
                    <a:cubicBezTo>
                      <a:pt x="63217" y="130535"/>
                      <a:pt x="62369" y="136896"/>
                      <a:pt x="61750" y="143028"/>
                    </a:cubicBezTo>
                    <a:cubicBezTo>
                      <a:pt x="56880" y="143393"/>
                      <a:pt x="52203" y="143577"/>
                      <a:pt x="47776" y="143577"/>
                    </a:cubicBezTo>
                    <a:cubicBezTo>
                      <a:pt x="41915" y="143577"/>
                      <a:pt x="36492" y="143255"/>
                      <a:pt x="31641" y="142604"/>
                    </a:cubicBezTo>
                    <a:cubicBezTo>
                      <a:pt x="18072" y="140777"/>
                      <a:pt x="9721" y="136569"/>
                      <a:pt x="8188" y="130730"/>
                    </a:cubicBezTo>
                    <a:cubicBezTo>
                      <a:pt x="6622" y="124924"/>
                      <a:pt x="11743" y="117095"/>
                      <a:pt x="22573" y="108679"/>
                    </a:cubicBezTo>
                    <a:cubicBezTo>
                      <a:pt x="29391" y="103395"/>
                      <a:pt x="38231" y="98111"/>
                      <a:pt x="48506" y="93120"/>
                    </a:cubicBezTo>
                    <a:close/>
                    <a:moveTo>
                      <a:pt x="106113" y="64219"/>
                    </a:moveTo>
                    <a:cubicBezTo>
                      <a:pt x="128229" y="64219"/>
                      <a:pt x="146202" y="82192"/>
                      <a:pt x="146202" y="104308"/>
                    </a:cubicBezTo>
                    <a:cubicBezTo>
                      <a:pt x="146202" y="126425"/>
                      <a:pt x="128229" y="144398"/>
                      <a:pt x="106113" y="144398"/>
                    </a:cubicBezTo>
                    <a:cubicBezTo>
                      <a:pt x="83996" y="144398"/>
                      <a:pt x="66023" y="126425"/>
                      <a:pt x="66023" y="104308"/>
                    </a:cubicBezTo>
                    <a:cubicBezTo>
                      <a:pt x="66023" y="82192"/>
                      <a:pt x="83996" y="64219"/>
                      <a:pt x="106113" y="64219"/>
                    </a:cubicBezTo>
                    <a:close/>
                    <a:moveTo>
                      <a:pt x="175789" y="136700"/>
                    </a:moveTo>
                    <a:cubicBezTo>
                      <a:pt x="179866" y="136700"/>
                      <a:pt x="183193" y="140027"/>
                      <a:pt x="183193" y="144105"/>
                    </a:cubicBezTo>
                    <a:cubicBezTo>
                      <a:pt x="183193" y="148215"/>
                      <a:pt x="179866" y="151542"/>
                      <a:pt x="175789" y="151542"/>
                    </a:cubicBezTo>
                    <a:cubicBezTo>
                      <a:pt x="171711" y="151542"/>
                      <a:pt x="168384" y="148215"/>
                      <a:pt x="168384" y="144105"/>
                    </a:cubicBezTo>
                    <a:cubicBezTo>
                      <a:pt x="168384" y="140027"/>
                      <a:pt x="171711" y="136700"/>
                      <a:pt x="175789" y="136700"/>
                    </a:cubicBezTo>
                    <a:close/>
                    <a:moveTo>
                      <a:pt x="123956" y="146942"/>
                    </a:moveTo>
                    <a:lnTo>
                      <a:pt x="123956" y="146942"/>
                    </a:lnTo>
                    <a:cubicBezTo>
                      <a:pt x="122651" y="150139"/>
                      <a:pt x="121313" y="153271"/>
                      <a:pt x="119943" y="156304"/>
                    </a:cubicBezTo>
                    <a:cubicBezTo>
                      <a:pt x="117236" y="154380"/>
                      <a:pt x="114528" y="152325"/>
                      <a:pt x="111788" y="150172"/>
                    </a:cubicBezTo>
                    <a:cubicBezTo>
                      <a:pt x="116029" y="149650"/>
                      <a:pt x="120139" y="148541"/>
                      <a:pt x="123956" y="146942"/>
                    </a:cubicBezTo>
                    <a:close/>
                    <a:moveTo>
                      <a:pt x="161664" y="123260"/>
                    </a:moveTo>
                    <a:cubicBezTo>
                      <a:pt x="163948" y="126588"/>
                      <a:pt x="166035" y="129882"/>
                      <a:pt x="167927" y="133112"/>
                    </a:cubicBezTo>
                    <a:cubicBezTo>
                      <a:pt x="164502" y="135558"/>
                      <a:pt x="162251" y="139570"/>
                      <a:pt x="162251" y="144105"/>
                    </a:cubicBezTo>
                    <a:cubicBezTo>
                      <a:pt x="162251" y="151575"/>
                      <a:pt x="168319" y="157642"/>
                      <a:pt x="175789" y="157642"/>
                    </a:cubicBezTo>
                    <a:cubicBezTo>
                      <a:pt x="176865" y="157642"/>
                      <a:pt x="177909" y="157511"/>
                      <a:pt x="178920" y="157283"/>
                    </a:cubicBezTo>
                    <a:lnTo>
                      <a:pt x="178920" y="157283"/>
                    </a:lnTo>
                    <a:cubicBezTo>
                      <a:pt x="181367" y="165992"/>
                      <a:pt x="180943" y="172549"/>
                      <a:pt x="177648" y="175844"/>
                    </a:cubicBezTo>
                    <a:cubicBezTo>
                      <a:pt x="175725" y="177767"/>
                      <a:pt x="172771" y="178725"/>
                      <a:pt x="168948" y="178725"/>
                    </a:cubicBezTo>
                    <a:cubicBezTo>
                      <a:pt x="164275" y="178725"/>
                      <a:pt x="158303" y="177294"/>
                      <a:pt x="151324" y="174441"/>
                    </a:cubicBezTo>
                    <a:cubicBezTo>
                      <a:pt x="143397" y="171212"/>
                      <a:pt x="134427" y="166221"/>
                      <a:pt x="125032" y="159860"/>
                    </a:cubicBezTo>
                    <a:cubicBezTo>
                      <a:pt x="127576" y="154347"/>
                      <a:pt x="130023" y="148476"/>
                      <a:pt x="132306" y="142376"/>
                    </a:cubicBezTo>
                    <a:cubicBezTo>
                      <a:pt x="136938" y="139179"/>
                      <a:pt x="140951" y="135134"/>
                      <a:pt x="144180" y="130502"/>
                    </a:cubicBezTo>
                    <a:cubicBezTo>
                      <a:pt x="150280" y="128219"/>
                      <a:pt x="156119" y="125772"/>
                      <a:pt x="161664" y="123260"/>
                    </a:cubicBezTo>
                    <a:close/>
                    <a:moveTo>
                      <a:pt x="64555" y="169222"/>
                    </a:moveTo>
                    <a:cubicBezTo>
                      <a:pt x="68632" y="169222"/>
                      <a:pt x="71960" y="172549"/>
                      <a:pt x="71960" y="176659"/>
                    </a:cubicBezTo>
                    <a:cubicBezTo>
                      <a:pt x="71960" y="180737"/>
                      <a:pt x="68632" y="184064"/>
                      <a:pt x="64555" y="184064"/>
                    </a:cubicBezTo>
                    <a:cubicBezTo>
                      <a:pt x="60445" y="184064"/>
                      <a:pt x="57118" y="180737"/>
                      <a:pt x="57118" y="176659"/>
                    </a:cubicBezTo>
                    <a:cubicBezTo>
                      <a:pt x="57118" y="172549"/>
                      <a:pt x="60445" y="169222"/>
                      <a:pt x="64555" y="169222"/>
                    </a:cubicBezTo>
                    <a:close/>
                    <a:moveTo>
                      <a:pt x="86378" y="146094"/>
                    </a:moveTo>
                    <a:cubicBezTo>
                      <a:pt x="91271" y="148410"/>
                      <a:pt x="96620" y="149911"/>
                      <a:pt x="102263" y="150368"/>
                    </a:cubicBezTo>
                    <a:cubicBezTo>
                      <a:pt x="107287" y="154510"/>
                      <a:pt x="112343" y="158392"/>
                      <a:pt x="117301" y="161948"/>
                    </a:cubicBezTo>
                    <a:cubicBezTo>
                      <a:pt x="112343" y="172190"/>
                      <a:pt x="107026" y="181063"/>
                      <a:pt x="101742" y="187848"/>
                    </a:cubicBezTo>
                    <a:cubicBezTo>
                      <a:pt x="94303" y="197420"/>
                      <a:pt x="87323" y="202532"/>
                      <a:pt x="81793" y="202532"/>
                    </a:cubicBezTo>
                    <a:cubicBezTo>
                      <a:pt x="81067" y="202532"/>
                      <a:pt x="80365" y="202444"/>
                      <a:pt x="79690" y="202266"/>
                    </a:cubicBezTo>
                    <a:cubicBezTo>
                      <a:pt x="76722" y="201483"/>
                      <a:pt x="72775" y="198482"/>
                      <a:pt x="69970" y="189055"/>
                    </a:cubicBezTo>
                    <a:cubicBezTo>
                      <a:pt x="74732" y="186967"/>
                      <a:pt x="78059" y="182172"/>
                      <a:pt x="78059" y="176659"/>
                    </a:cubicBezTo>
                    <a:cubicBezTo>
                      <a:pt x="78059" y="169972"/>
                      <a:pt x="73232" y="164427"/>
                      <a:pt x="66871" y="163318"/>
                    </a:cubicBezTo>
                    <a:cubicBezTo>
                      <a:pt x="66838" y="158686"/>
                      <a:pt x="67034" y="153793"/>
                      <a:pt x="67425" y="148671"/>
                    </a:cubicBezTo>
                    <a:cubicBezTo>
                      <a:pt x="73525" y="148052"/>
                      <a:pt x="79886" y="147203"/>
                      <a:pt x="86378" y="146094"/>
                    </a:cubicBezTo>
                    <a:close/>
                    <a:moveTo>
                      <a:pt x="130416" y="0"/>
                    </a:moveTo>
                    <a:cubicBezTo>
                      <a:pt x="122845" y="0"/>
                      <a:pt x="114359" y="5796"/>
                      <a:pt x="105656" y="17018"/>
                    </a:cubicBezTo>
                    <a:cubicBezTo>
                      <a:pt x="100274" y="23966"/>
                      <a:pt x="94891" y="32903"/>
                      <a:pt x="89835" y="43179"/>
                    </a:cubicBezTo>
                    <a:cubicBezTo>
                      <a:pt x="83507" y="38938"/>
                      <a:pt x="77374" y="35285"/>
                      <a:pt x="71568" y="32349"/>
                    </a:cubicBezTo>
                    <a:cubicBezTo>
                      <a:pt x="71127" y="32128"/>
                      <a:pt x="70654" y="32023"/>
                      <a:pt x="70188" y="32023"/>
                    </a:cubicBezTo>
                    <a:cubicBezTo>
                      <a:pt x="69070" y="32023"/>
                      <a:pt x="67988" y="32627"/>
                      <a:pt x="67458" y="33686"/>
                    </a:cubicBezTo>
                    <a:cubicBezTo>
                      <a:pt x="66708" y="35219"/>
                      <a:pt x="67295" y="37046"/>
                      <a:pt x="68795" y="37796"/>
                    </a:cubicBezTo>
                    <a:cubicBezTo>
                      <a:pt x="74634" y="40765"/>
                      <a:pt x="80832" y="44451"/>
                      <a:pt x="87193" y="48757"/>
                    </a:cubicBezTo>
                    <a:cubicBezTo>
                      <a:pt x="84649" y="54302"/>
                      <a:pt x="82202" y="60174"/>
                      <a:pt x="79919" y="66274"/>
                    </a:cubicBezTo>
                    <a:cubicBezTo>
                      <a:pt x="75287" y="69470"/>
                      <a:pt x="71275" y="73483"/>
                      <a:pt x="68045" y="78147"/>
                    </a:cubicBezTo>
                    <a:cubicBezTo>
                      <a:pt x="61945" y="80431"/>
                      <a:pt x="56074" y="82844"/>
                      <a:pt x="50561" y="85389"/>
                    </a:cubicBezTo>
                    <a:cubicBezTo>
                      <a:pt x="46973" y="80072"/>
                      <a:pt x="43809" y="74885"/>
                      <a:pt x="41134" y="69960"/>
                    </a:cubicBezTo>
                    <a:cubicBezTo>
                      <a:pt x="43906" y="67481"/>
                      <a:pt x="45668" y="63860"/>
                      <a:pt x="45668" y="59880"/>
                    </a:cubicBezTo>
                    <a:cubicBezTo>
                      <a:pt x="45668" y="52410"/>
                      <a:pt x="39601" y="46343"/>
                      <a:pt x="32163" y="46343"/>
                    </a:cubicBezTo>
                    <a:cubicBezTo>
                      <a:pt x="31380" y="41515"/>
                      <a:pt x="31413" y="35970"/>
                      <a:pt x="34577" y="32806"/>
                    </a:cubicBezTo>
                    <a:cubicBezTo>
                      <a:pt x="36494" y="30888"/>
                      <a:pt x="39468" y="29934"/>
                      <a:pt x="43313" y="29934"/>
                    </a:cubicBezTo>
                    <a:cubicBezTo>
                      <a:pt x="47320" y="29934"/>
                      <a:pt x="52273" y="30970"/>
                      <a:pt x="57966" y="33034"/>
                    </a:cubicBezTo>
                    <a:cubicBezTo>
                      <a:pt x="58318" y="33163"/>
                      <a:pt x="58677" y="33225"/>
                      <a:pt x="59029" y="33225"/>
                    </a:cubicBezTo>
                    <a:cubicBezTo>
                      <a:pt x="60271" y="33225"/>
                      <a:pt x="61422" y="32460"/>
                      <a:pt x="61880" y="31240"/>
                    </a:cubicBezTo>
                    <a:cubicBezTo>
                      <a:pt x="62467" y="29641"/>
                      <a:pt x="61652" y="27880"/>
                      <a:pt x="60053" y="27293"/>
                    </a:cubicBezTo>
                    <a:cubicBezTo>
                      <a:pt x="53686" y="24979"/>
                      <a:pt x="48062" y="23822"/>
                      <a:pt x="43286" y="23822"/>
                    </a:cubicBezTo>
                    <a:cubicBezTo>
                      <a:pt x="37760" y="23822"/>
                      <a:pt x="33368" y="25370"/>
                      <a:pt x="30271" y="28467"/>
                    </a:cubicBezTo>
                    <a:cubicBezTo>
                      <a:pt x="26063" y="32675"/>
                      <a:pt x="24693" y="39134"/>
                      <a:pt x="26194" y="47713"/>
                    </a:cubicBezTo>
                    <a:cubicBezTo>
                      <a:pt x="21692" y="49898"/>
                      <a:pt x="18593" y="54530"/>
                      <a:pt x="18593" y="59880"/>
                    </a:cubicBezTo>
                    <a:cubicBezTo>
                      <a:pt x="18593" y="67317"/>
                      <a:pt x="24661" y="73385"/>
                      <a:pt x="32131" y="73385"/>
                    </a:cubicBezTo>
                    <a:cubicBezTo>
                      <a:pt x="33403" y="73385"/>
                      <a:pt x="34610" y="73222"/>
                      <a:pt x="35784" y="72895"/>
                    </a:cubicBezTo>
                    <a:cubicBezTo>
                      <a:pt x="38394" y="77756"/>
                      <a:pt x="41493" y="82844"/>
                      <a:pt x="44983" y="88031"/>
                    </a:cubicBezTo>
                    <a:cubicBezTo>
                      <a:pt x="35327" y="92761"/>
                      <a:pt x="25900" y="98372"/>
                      <a:pt x="18822" y="103852"/>
                    </a:cubicBezTo>
                    <a:cubicBezTo>
                      <a:pt x="5741" y="113996"/>
                      <a:pt x="0" y="123848"/>
                      <a:pt x="2251" y="132296"/>
                    </a:cubicBezTo>
                    <a:cubicBezTo>
                      <a:pt x="4534" y="140810"/>
                      <a:pt x="14418" y="146453"/>
                      <a:pt x="30826" y="148639"/>
                    </a:cubicBezTo>
                    <a:cubicBezTo>
                      <a:pt x="36076" y="149346"/>
                      <a:pt x="41996" y="149660"/>
                      <a:pt x="47966" y="149660"/>
                    </a:cubicBezTo>
                    <a:cubicBezTo>
                      <a:pt x="52456" y="149660"/>
                      <a:pt x="56976" y="149483"/>
                      <a:pt x="61260" y="149161"/>
                    </a:cubicBezTo>
                    <a:lnTo>
                      <a:pt x="61260" y="149161"/>
                    </a:lnTo>
                    <a:cubicBezTo>
                      <a:pt x="60901" y="154217"/>
                      <a:pt x="60738" y="159077"/>
                      <a:pt x="60738" y="163676"/>
                    </a:cubicBezTo>
                    <a:cubicBezTo>
                      <a:pt x="55128" y="165307"/>
                      <a:pt x="51018" y="170494"/>
                      <a:pt x="51018" y="176659"/>
                    </a:cubicBezTo>
                    <a:cubicBezTo>
                      <a:pt x="51018" y="183901"/>
                      <a:pt x="56759" y="189838"/>
                      <a:pt x="63935" y="190164"/>
                    </a:cubicBezTo>
                    <a:cubicBezTo>
                      <a:pt x="67556" y="202820"/>
                      <a:pt x="73558" y="206963"/>
                      <a:pt x="78125" y="208170"/>
                    </a:cubicBezTo>
                    <a:cubicBezTo>
                      <a:pt x="79626" y="208571"/>
                      <a:pt x="81091" y="208766"/>
                      <a:pt x="82529" y="208766"/>
                    </a:cubicBezTo>
                    <a:cubicBezTo>
                      <a:pt x="90904" y="208766"/>
                      <a:pt x="98356" y="202178"/>
                      <a:pt x="106569" y="191599"/>
                    </a:cubicBezTo>
                    <a:cubicBezTo>
                      <a:pt x="111952" y="184684"/>
                      <a:pt x="117334" y="175746"/>
                      <a:pt x="122390" y="165438"/>
                    </a:cubicBezTo>
                    <a:cubicBezTo>
                      <a:pt x="131850" y="171799"/>
                      <a:pt x="140951" y="176822"/>
                      <a:pt x="149040" y="180117"/>
                    </a:cubicBezTo>
                    <a:cubicBezTo>
                      <a:pt x="155731" y="182837"/>
                      <a:pt x="162712" y="185123"/>
                      <a:pt x="169009" y="185123"/>
                    </a:cubicBezTo>
                    <a:cubicBezTo>
                      <a:pt x="173886" y="185123"/>
                      <a:pt x="178352" y="183752"/>
                      <a:pt x="181954" y="180150"/>
                    </a:cubicBezTo>
                    <a:cubicBezTo>
                      <a:pt x="188347" y="173789"/>
                      <a:pt x="187042" y="163057"/>
                      <a:pt x="184498" y="154478"/>
                    </a:cubicBezTo>
                    <a:cubicBezTo>
                      <a:pt x="187434" y="151999"/>
                      <a:pt x="189326" y="148247"/>
                      <a:pt x="189326" y="144105"/>
                    </a:cubicBezTo>
                    <a:cubicBezTo>
                      <a:pt x="189326" y="136534"/>
                      <a:pt x="183084" y="130585"/>
                      <a:pt x="175814" y="130585"/>
                    </a:cubicBezTo>
                    <a:cubicBezTo>
                      <a:pt x="175097" y="130585"/>
                      <a:pt x="174369" y="130643"/>
                      <a:pt x="173636" y="130763"/>
                    </a:cubicBezTo>
                    <a:cubicBezTo>
                      <a:pt x="171711" y="127403"/>
                      <a:pt x="169558" y="124011"/>
                      <a:pt x="167275" y="120586"/>
                    </a:cubicBezTo>
                    <a:cubicBezTo>
                      <a:pt x="173342" y="117617"/>
                      <a:pt x="178953" y="114518"/>
                      <a:pt x="183944" y="111354"/>
                    </a:cubicBezTo>
                    <a:cubicBezTo>
                      <a:pt x="185379" y="110473"/>
                      <a:pt x="185803" y="108582"/>
                      <a:pt x="184890" y="107146"/>
                    </a:cubicBezTo>
                    <a:cubicBezTo>
                      <a:pt x="184323" y="106223"/>
                      <a:pt x="183339" y="105719"/>
                      <a:pt x="182327" y="105719"/>
                    </a:cubicBezTo>
                    <a:cubicBezTo>
                      <a:pt x="181765" y="105719"/>
                      <a:pt x="181194" y="105874"/>
                      <a:pt x="180682" y="106200"/>
                    </a:cubicBezTo>
                    <a:cubicBezTo>
                      <a:pt x="175658" y="109364"/>
                      <a:pt x="169950" y="112496"/>
                      <a:pt x="163752" y="115497"/>
                    </a:cubicBezTo>
                    <a:cubicBezTo>
                      <a:pt x="160229" y="110571"/>
                      <a:pt x="156347" y="105548"/>
                      <a:pt x="152172" y="100459"/>
                    </a:cubicBezTo>
                    <a:cubicBezTo>
                      <a:pt x="151683" y="94816"/>
                      <a:pt x="150215" y="89466"/>
                      <a:pt x="147899" y="84606"/>
                    </a:cubicBezTo>
                    <a:cubicBezTo>
                      <a:pt x="149008" y="78082"/>
                      <a:pt x="149856" y="71721"/>
                      <a:pt x="150476" y="65621"/>
                    </a:cubicBezTo>
                    <a:cubicBezTo>
                      <a:pt x="155346" y="65256"/>
                      <a:pt x="160022" y="65073"/>
                      <a:pt x="164449" y="65073"/>
                    </a:cubicBezTo>
                    <a:cubicBezTo>
                      <a:pt x="170310" y="65073"/>
                      <a:pt x="175733" y="65395"/>
                      <a:pt x="180584" y="66045"/>
                    </a:cubicBezTo>
                    <a:cubicBezTo>
                      <a:pt x="194154" y="67872"/>
                      <a:pt x="202504" y="72080"/>
                      <a:pt x="204037" y="77886"/>
                    </a:cubicBezTo>
                    <a:cubicBezTo>
                      <a:pt x="205603" y="83693"/>
                      <a:pt x="200482" y="91554"/>
                      <a:pt x="189652" y="99937"/>
                    </a:cubicBezTo>
                    <a:cubicBezTo>
                      <a:pt x="188315" y="100981"/>
                      <a:pt x="188086" y="102906"/>
                      <a:pt x="189098" y="104243"/>
                    </a:cubicBezTo>
                    <a:cubicBezTo>
                      <a:pt x="189701" y="105017"/>
                      <a:pt x="190599" y="105419"/>
                      <a:pt x="191508" y="105419"/>
                    </a:cubicBezTo>
                    <a:cubicBezTo>
                      <a:pt x="192171" y="105419"/>
                      <a:pt x="192839" y="105205"/>
                      <a:pt x="193403" y="104765"/>
                    </a:cubicBezTo>
                    <a:cubicBezTo>
                      <a:pt x="206484" y="94620"/>
                      <a:pt x="212225" y="84769"/>
                      <a:pt x="209974" y="76320"/>
                    </a:cubicBezTo>
                    <a:cubicBezTo>
                      <a:pt x="207691" y="67839"/>
                      <a:pt x="197807" y="62196"/>
                      <a:pt x="181399" y="59978"/>
                    </a:cubicBezTo>
                    <a:cubicBezTo>
                      <a:pt x="176288" y="59305"/>
                      <a:pt x="170587" y="58972"/>
                      <a:pt x="164438" y="58972"/>
                    </a:cubicBezTo>
                    <a:cubicBezTo>
                      <a:pt x="160149" y="58972"/>
                      <a:pt x="155643" y="59134"/>
                      <a:pt x="150965" y="59456"/>
                    </a:cubicBezTo>
                    <a:cubicBezTo>
                      <a:pt x="151454" y="52769"/>
                      <a:pt x="151585" y="46441"/>
                      <a:pt x="151389" y="40602"/>
                    </a:cubicBezTo>
                    <a:cubicBezTo>
                      <a:pt x="156575" y="38710"/>
                      <a:pt x="160327" y="33719"/>
                      <a:pt x="160327" y="27880"/>
                    </a:cubicBezTo>
                    <a:cubicBezTo>
                      <a:pt x="160327" y="20443"/>
                      <a:pt x="154325" y="14408"/>
                      <a:pt x="146920" y="14343"/>
                    </a:cubicBezTo>
                    <a:cubicBezTo>
                      <a:pt x="143952" y="6612"/>
                      <a:pt x="139678" y="1947"/>
                      <a:pt x="134100" y="479"/>
                    </a:cubicBezTo>
                    <a:cubicBezTo>
                      <a:pt x="132900" y="159"/>
                      <a:pt x="131670" y="0"/>
                      <a:pt x="1304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66" name="Google Shape;666;p38"/>
          <p:cNvGrpSpPr/>
          <p:nvPr/>
        </p:nvGrpSpPr>
        <p:grpSpPr>
          <a:xfrm rot="-1272095">
            <a:off x="1337326" y="1899512"/>
            <a:ext cx="1512140" cy="1406562"/>
            <a:chOff x="6271675" y="841100"/>
            <a:chExt cx="2131200" cy="1982400"/>
          </a:xfrm>
        </p:grpSpPr>
        <p:sp>
          <p:nvSpPr>
            <p:cNvPr id="667" name="Google Shape;667;p38"/>
            <p:cNvSpPr/>
            <p:nvPr/>
          </p:nvSpPr>
          <p:spPr>
            <a:xfrm>
              <a:off x="6271675" y="841100"/>
              <a:ext cx="2131200" cy="1982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68" name="Google Shape;668;p38"/>
            <p:cNvGrpSpPr/>
            <p:nvPr/>
          </p:nvGrpSpPr>
          <p:grpSpPr>
            <a:xfrm>
              <a:off x="6486025" y="981042"/>
              <a:ext cx="1702503" cy="1702503"/>
              <a:chOff x="1190625" y="238125"/>
              <a:chExt cx="5219200" cy="5219200"/>
            </a:xfrm>
          </p:grpSpPr>
          <p:sp>
            <p:nvSpPr>
              <p:cNvPr id="669" name="Google Shape;669;p38"/>
              <p:cNvSpPr/>
              <p:nvPr/>
            </p:nvSpPr>
            <p:spPr>
              <a:xfrm>
                <a:off x="2120275" y="669500"/>
                <a:ext cx="3359875" cy="3359875"/>
              </a:xfrm>
              <a:custGeom>
                <a:rect b="b" l="l" r="r" t="t"/>
                <a:pathLst>
                  <a:path extrusionOk="0" h="134395" w="134395">
                    <a:moveTo>
                      <a:pt x="67198" y="27532"/>
                    </a:moveTo>
                    <a:cubicBezTo>
                      <a:pt x="89085" y="27532"/>
                      <a:pt x="106863" y="45310"/>
                      <a:pt x="106863" y="67198"/>
                    </a:cubicBezTo>
                    <a:cubicBezTo>
                      <a:pt x="106863" y="89118"/>
                      <a:pt x="89085" y="106864"/>
                      <a:pt x="67198" y="106864"/>
                    </a:cubicBezTo>
                    <a:cubicBezTo>
                      <a:pt x="45310" y="106864"/>
                      <a:pt x="27532" y="89118"/>
                      <a:pt x="27532" y="67198"/>
                    </a:cubicBezTo>
                    <a:cubicBezTo>
                      <a:pt x="27532" y="45310"/>
                      <a:pt x="45310" y="27532"/>
                      <a:pt x="67198" y="27532"/>
                    </a:cubicBezTo>
                    <a:close/>
                    <a:moveTo>
                      <a:pt x="67198" y="1"/>
                    </a:moveTo>
                    <a:cubicBezTo>
                      <a:pt x="30076" y="1"/>
                      <a:pt x="1" y="30109"/>
                      <a:pt x="1" y="67198"/>
                    </a:cubicBezTo>
                    <a:cubicBezTo>
                      <a:pt x="1" y="104319"/>
                      <a:pt x="30076" y="134395"/>
                      <a:pt x="67198" y="134395"/>
                    </a:cubicBezTo>
                    <a:cubicBezTo>
                      <a:pt x="104319" y="134395"/>
                      <a:pt x="134394" y="104319"/>
                      <a:pt x="134394" y="67198"/>
                    </a:cubicBezTo>
                    <a:cubicBezTo>
                      <a:pt x="134394" y="30076"/>
                      <a:pt x="104319" y="1"/>
                      <a:pt x="6719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38"/>
              <p:cNvSpPr/>
              <p:nvPr/>
            </p:nvSpPr>
            <p:spPr>
              <a:xfrm>
                <a:off x="3500925" y="2050150"/>
                <a:ext cx="598600" cy="598600"/>
              </a:xfrm>
              <a:custGeom>
                <a:rect b="b" l="l" r="r" t="t"/>
                <a:pathLst>
                  <a:path extrusionOk="0" h="23944" w="23944">
                    <a:moveTo>
                      <a:pt x="11972" y="0"/>
                    </a:moveTo>
                    <a:cubicBezTo>
                      <a:pt x="5350" y="0"/>
                      <a:pt x="0" y="5383"/>
                      <a:pt x="0" y="11972"/>
                    </a:cubicBezTo>
                    <a:cubicBezTo>
                      <a:pt x="0" y="18594"/>
                      <a:pt x="5350" y="23943"/>
                      <a:pt x="11972" y="23943"/>
                    </a:cubicBezTo>
                    <a:cubicBezTo>
                      <a:pt x="18593" y="23943"/>
                      <a:pt x="23943" y="18594"/>
                      <a:pt x="23943" y="11972"/>
                    </a:cubicBezTo>
                    <a:cubicBezTo>
                      <a:pt x="23943" y="5383"/>
                      <a:pt x="18593" y="0"/>
                      <a:pt x="119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38"/>
              <p:cNvSpPr/>
              <p:nvPr/>
            </p:nvSpPr>
            <p:spPr>
              <a:xfrm>
                <a:off x="1190625" y="3678700"/>
                <a:ext cx="5219200" cy="1701950"/>
              </a:xfrm>
              <a:custGeom>
                <a:rect b="b" l="l" r="r" t="t"/>
                <a:pathLst>
                  <a:path extrusionOk="0" h="68078" w="208768">
                    <a:moveTo>
                      <a:pt x="3066" y="0"/>
                    </a:moveTo>
                    <a:cubicBezTo>
                      <a:pt x="1370" y="0"/>
                      <a:pt x="0" y="1370"/>
                      <a:pt x="0" y="3066"/>
                    </a:cubicBezTo>
                    <a:lnTo>
                      <a:pt x="0" y="56889"/>
                    </a:lnTo>
                    <a:cubicBezTo>
                      <a:pt x="0" y="58553"/>
                      <a:pt x="1370" y="59923"/>
                      <a:pt x="3066" y="59923"/>
                    </a:cubicBezTo>
                    <a:cubicBezTo>
                      <a:pt x="19931" y="59923"/>
                      <a:pt x="19931" y="68078"/>
                      <a:pt x="36828" y="68078"/>
                    </a:cubicBezTo>
                    <a:cubicBezTo>
                      <a:pt x="53725" y="68078"/>
                      <a:pt x="53725" y="59923"/>
                      <a:pt x="70622" y="59923"/>
                    </a:cubicBezTo>
                    <a:cubicBezTo>
                      <a:pt x="87486" y="59923"/>
                      <a:pt x="87486" y="68078"/>
                      <a:pt x="104384" y="68078"/>
                    </a:cubicBezTo>
                    <a:cubicBezTo>
                      <a:pt x="121281" y="68078"/>
                      <a:pt x="121281" y="59923"/>
                      <a:pt x="138145" y="59923"/>
                    </a:cubicBezTo>
                    <a:cubicBezTo>
                      <a:pt x="155042" y="59923"/>
                      <a:pt x="155042" y="68078"/>
                      <a:pt x="171939" y="68078"/>
                    </a:cubicBezTo>
                    <a:cubicBezTo>
                      <a:pt x="188836" y="68078"/>
                      <a:pt x="188836" y="59923"/>
                      <a:pt x="205701" y="59923"/>
                    </a:cubicBezTo>
                    <a:cubicBezTo>
                      <a:pt x="207397" y="59923"/>
                      <a:pt x="208767" y="58553"/>
                      <a:pt x="208767" y="56889"/>
                    </a:cubicBezTo>
                    <a:lnTo>
                      <a:pt x="208767" y="3066"/>
                    </a:lnTo>
                    <a:cubicBezTo>
                      <a:pt x="208767" y="1370"/>
                      <a:pt x="207397" y="0"/>
                      <a:pt x="205701" y="0"/>
                    </a:cubicBezTo>
                    <a:cubicBezTo>
                      <a:pt x="188836" y="0"/>
                      <a:pt x="188836" y="8155"/>
                      <a:pt x="171939" y="8155"/>
                    </a:cubicBezTo>
                    <a:cubicBezTo>
                      <a:pt x="155042" y="8155"/>
                      <a:pt x="155042" y="0"/>
                      <a:pt x="138145" y="0"/>
                    </a:cubicBezTo>
                    <a:cubicBezTo>
                      <a:pt x="121281" y="0"/>
                      <a:pt x="121281" y="8155"/>
                      <a:pt x="104384" y="8155"/>
                    </a:cubicBezTo>
                    <a:cubicBezTo>
                      <a:pt x="87486" y="8155"/>
                      <a:pt x="87486" y="0"/>
                      <a:pt x="70622" y="0"/>
                    </a:cubicBezTo>
                    <a:cubicBezTo>
                      <a:pt x="53725" y="0"/>
                      <a:pt x="53725" y="8155"/>
                      <a:pt x="36828" y="8155"/>
                    </a:cubicBezTo>
                    <a:cubicBezTo>
                      <a:pt x="19931" y="8155"/>
                      <a:pt x="19931" y="0"/>
                      <a:pt x="30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38"/>
              <p:cNvSpPr/>
              <p:nvPr/>
            </p:nvSpPr>
            <p:spPr>
              <a:xfrm>
                <a:off x="1190625" y="238125"/>
                <a:ext cx="5219200" cy="5219200"/>
              </a:xfrm>
              <a:custGeom>
                <a:rect b="b" l="l" r="r" t="t"/>
                <a:pathLst>
                  <a:path extrusionOk="0" h="208768" w="208768">
                    <a:moveTo>
                      <a:pt x="101317" y="47984"/>
                    </a:moveTo>
                    <a:lnTo>
                      <a:pt x="101317" y="69741"/>
                    </a:lnTo>
                    <a:cubicBezTo>
                      <a:pt x="99458" y="70133"/>
                      <a:pt x="97696" y="70883"/>
                      <a:pt x="96131" y="71894"/>
                    </a:cubicBezTo>
                    <a:lnTo>
                      <a:pt x="80767" y="56530"/>
                    </a:lnTo>
                    <a:cubicBezTo>
                      <a:pt x="86410" y="51735"/>
                      <a:pt x="93521" y="48636"/>
                      <a:pt x="101317" y="47984"/>
                    </a:cubicBezTo>
                    <a:close/>
                    <a:moveTo>
                      <a:pt x="107450" y="47984"/>
                    </a:moveTo>
                    <a:cubicBezTo>
                      <a:pt x="115246" y="48636"/>
                      <a:pt x="122357" y="51735"/>
                      <a:pt x="128000" y="56530"/>
                    </a:cubicBezTo>
                    <a:lnTo>
                      <a:pt x="112636" y="71894"/>
                    </a:lnTo>
                    <a:cubicBezTo>
                      <a:pt x="111071" y="70883"/>
                      <a:pt x="109309" y="70133"/>
                      <a:pt x="107450" y="69741"/>
                    </a:cubicBezTo>
                    <a:lnTo>
                      <a:pt x="107450" y="47984"/>
                    </a:lnTo>
                    <a:close/>
                    <a:moveTo>
                      <a:pt x="76428" y="60836"/>
                    </a:moveTo>
                    <a:lnTo>
                      <a:pt x="91825" y="76233"/>
                    </a:lnTo>
                    <a:cubicBezTo>
                      <a:pt x="90814" y="77766"/>
                      <a:pt x="90063" y="79527"/>
                      <a:pt x="89672" y="81387"/>
                    </a:cubicBezTo>
                    <a:lnTo>
                      <a:pt x="67915" y="81387"/>
                    </a:lnTo>
                    <a:cubicBezTo>
                      <a:pt x="68567" y="73590"/>
                      <a:pt x="71666" y="66512"/>
                      <a:pt x="76428" y="60836"/>
                    </a:cubicBezTo>
                    <a:close/>
                    <a:moveTo>
                      <a:pt x="132339" y="60836"/>
                    </a:moveTo>
                    <a:cubicBezTo>
                      <a:pt x="137101" y="66512"/>
                      <a:pt x="140200" y="73590"/>
                      <a:pt x="140853" y="81419"/>
                    </a:cubicBezTo>
                    <a:lnTo>
                      <a:pt x="119095" y="81419"/>
                    </a:lnTo>
                    <a:cubicBezTo>
                      <a:pt x="118704" y="79527"/>
                      <a:pt x="117953" y="77766"/>
                      <a:pt x="116942" y="76233"/>
                    </a:cubicBezTo>
                    <a:lnTo>
                      <a:pt x="132339" y="60836"/>
                    </a:lnTo>
                    <a:close/>
                    <a:moveTo>
                      <a:pt x="128604" y="33846"/>
                    </a:moveTo>
                    <a:cubicBezTo>
                      <a:pt x="127485" y="33846"/>
                      <a:pt x="126399" y="34466"/>
                      <a:pt x="125847" y="35523"/>
                    </a:cubicBezTo>
                    <a:cubicBezTo>
                      <a:pt x="125097" y="37024"/>
                      <a:pt x="125684" y="38850"/>
                      <a:pt x="127185" y="39633"/>
                    </a:cubicBezTo>
                    <a:cubicBezTo>
                      <a:pt x="144147" y="48310"/>
                      <a:pt x="154683" y="65468"/>
                      <a:pt x="154683" y="84453"/>
                    </a:cubicBezTo>
                    <a:cubicBezTo>
                      <a:pt x="154683" y="86149"/>
                      <a:pt x="156053" y="87519"/>
                      <a:pt x="157750" y="87519"/>
                    </a:cubicBezTo>
                    <a:cubicBezTo>
                      <a:pt x="159446" y="87519"/>
                      <a:pt x="160816" y="86149"/>
                      <a:pt x="160816" y="84453"/>
                    </a:cubicBezTo>
                    <a:cubicBezTo>
                      <a:pt x="160816" y="63152"/>
                      <a:pt x="149008" y="43906"/>
                      <a:pt x="129990" y="34186"/>
                    </a:cubicBezTo>
                    <a:cubicBezTo>
                      <a:pt x="129547" y="33954"/>
                      <a:pt x="129073" y="33846"/>
                      <a:pt x="128604" y="33846"/>
                    </a:cubicBezTo>
                    <a:close/>
                    <a:moveTo>
                      <a:pt x="104416" y="75548"/>
                    </a:moveTo>
                    <a:cubicBezTo>
                      <a:pt x="109309" y="75548"/>
                      <a:pt x="113289" y="79560"/>
                      <a:pt x="113289" y="84453"/>
                    </a:cubicBezTo>
                    <a:cubicBezTo>
                      <a:pt x="113289" y="89378"/>
                      <a:pt x="109309" y="93391"/>
                      <a:pt x="104384" y="93391"/>
                    </a:cubicBezTo>
                    <a:cubicBezTo>
                      <a:pt x="99458" y="93391"/>
                      <a:pt x="95478" y="89378"/>
                      <a:pt x="95478" y="84453"/>
                    </a:cubicBezTo>
                    <a:cubicBezTo>
                      <a:pt x="95478" y="79560"/>
                      <a:pt x="99458" y="75548"/>
                      <a:pt x="104351" y="75548"/>
                    </a:cubicBezTo>
                    <a:close/>
                    <a:moveTo>
                      <a:pt x="156649" y="92147"/>
                    </a:moveTo>
                    <a:cubicBezTo>
                      <a:pt x="155227" y="92147"/>
                      <a:pt x="153956" y="93150"/>
                      <a:pt x="153672" y="94598"/>
                    </a:cubicBezTo>
                    <a:cubicBezTo>
                      <a:pt x="153281" y="96522"/>
                      <a:pt x="152759" y="98479"/>
                      <a:pt x="152139" y="100339"/>
                    </a:cubicBezTo>
                    <a:cubicBezTo>
                      <a:pt x="151585" y="101937"/>
                      <a:pt x="152465" y="103666"/>
                      <a:pt x="154064" y="104220"/>
                    </a:cubicBezTo>
                    <a:cubicBezTo>
                      <a:pt x="154376" y="104325"/>
                      <a:pt x="154696" y="104374"/>
                      <a:pt x="155013" y="104374"/>
                    </a:cubicBezTo>
                    <a:cubicBezTo>
                      <a:pt x="156283" y="104374"/>
                      <a:pt x="157495" y="103575"/>
                      <a:pt x="157913" y="102296"/>
                    </a:cubicBezTo>
                    <a:cubicBezTo>
                      <a:pt x="158630" y="100176"/>
                      <a:pt x="159218" y="97990"/>
                      <a:pt x="159674" y="95805"/>
                    </a:cubicBezTo>
                    <a:cubicBezTo>
                      <a:pt x="160000" y="94174"/>
                      <a:pt x="158924" y="92543"/>
                      <a:pt x="157293" y="92216"/>
                    </a:cubicBezTo>
                    <a:cubicBezTo>
                      <a:pt x="157077" y="92170"/>
                      <a:pt x="156861" y="92147"/>
                      <a:pt x="156649" y="92147"/>
                    </a:cubicBezTo>
                    <a:close/>
                    <a:moveTo>
                      <a:pt x="89672" y="87519"/>
                    </a:moveTo>
                    <a:cubicBezTo>
                      <a:pt x="90063" y="89411"/>
                      <a:pt x="90814" y="91140"/>
                      <a:pt x="91825" y="92706"/>
                    </a:cubicBezTo>
                    <a:lnTo>
                      <a:pt x="76428" y="108070"/>
                    </a:lnTo>
                    <a:cubicBezTo>
                      <a:pt x="71666" y="102426"/>
                      <a:pt x="68567" y="95315"/>
                      <a:pt x="67915" y="87519"/>
                    </a:cubicBezTo>
                    <a:close/>
                    <a:moveTo>
                      <a:pt x="140853" y="87519"/>
                    </a:moveTo>
                    <a:cubicBezTo>
                      <a:pt x="140200" y="95315"/>
                      <a:pt x="137101" y="102426"/>
                      <a:pt x="132339" y="108070"/>
                    </a:cubicBezTo>
                    <a:lnTo>
                      <a:pt x="116942" y="92706"/>
                    </a:lnTo>
                    <a:cubicBezTo>
                      <a:pt x="117953" y="91140"/>
                      <a:pt x="118704" y="89411"/>
                      <a:pt x="119095" y="87519"/>
                    </a:cubicBezTo>
                    <a:close/>
                    <a:moveTo>
                      <a:pt x="96131" y="97011"/>
                    </a:moveTo>
                    <a:cubicBezTo>
                      <a:pt x="97696" y="98055"/>
                      <a:pt x="99458" y="98806"/>
                      <a:pt x="101317" y="99164"/>
                    </a:cubicBezTo>
                    <a:lnTo>
                      <a:pt x="101317" y="120922"/>
                    </a:lnTo>
                    <a:cubicBezTo>
                      <a:pt x="93521" y="120302"/>
                      <a:pt x="86410" y="117171"/>
                      <a:pt x="80767" y="112408"/>
                    </a:cubicBezTo>
                    <a:lnTo>
                      <a:pt x="96131" y="97011"/>
                    </a:lnTo>
                    <a:close/>
                    <a:moveTo>
                      <a:pt x="112636" y="97011"/>
                    </a:moveTo>
                    <a:lnTo>
                      <a:pt x="128000" y="112408"/>
                    </a:lnTo>
                    <a:cubicBezTo>
                      <a:pt x="122357" y="117171"/>
                      <a:pt x="115246" y="120302"/>
                      <a:pt x="107450" y="120922"/>
                    </a:cubicBezTo>
                    <a:lnTo>
                      <a:pt x="107450" y="99164"/>
                    </a:lnTo>
                    <a:cubicBezTo>
                      <a:pt x="109309" y="98806"/>
                      <a:pt x="111071" y="98055"/>
                      <a:pt x="112636" y="97011"/>
                    </a:cubicBezTo>
                    <a:close/>
                    <a:moveTo>
                      <a:pt x="104384" y="41753"/>
                    </a:moveTo>
                    <a:cubicBezTo>
                      <a:pt x="80963" y="41753"/>
                      <a:pt x="61652" y="61032"/>
                      <a:pt x="61652" y="84453"/>
                    </a:cubicBezTo>
                    <a:cubicBezTo>
                      <a:pt x="61652" y="107809"/>
                      <a:pt x="80963" y="126859"/>
                      <a:pt x="104351" y="127185"/>
                    </a:cubicBezTo>
                    <a:lnTo>
                      <a:pt x="104416" y="127185"/>
                    </a:lnTo>
                    <a:cubicBezTo>
                      <a:pt x="127968" y="126859"/>
                      <a:pt x="147116" y="108167"/>
                      <a:pt x="147116" y="84453"/>
                    </a:cubicBezTo>
                    <a:cubicBezTo>
                      <a:pt x="147116" y="60967"/>
                      <a:pt x="127772" y="41753"/>
                      <a:pt x="104384" y="41753"/>
                    </a:cubicBezTo>
                    <a:close/>
                    <a:moveTo>
                      <a:pt x="51017" y="81419"/>
                    </a:moveTo>
                    <a:cubicBezTo>
                      <a:pt x="49321" y="81419"/>
                      <a:pt x="47951" y="82757"/>
                      <a:pt x="47951" y="84453"/>
                    </a:cubicBezTo>
                    <a:cubicBezTo>
                      <a:pt x="47951" y="101285"/>
                      <a:pt x="55421" y="117138"/>
                      <a:pt x="68404" y="127902"/>
                    </a:cubicBezTo>
                    <a:cubicBezTo>
                      <a:pt x="68980" y="128378"/>
                      <a:pt x="69678" y="128612"/>
                      <a:pt x="70370" y="128612"/>
                    </a:cubicBezTo>
                    <a:cubicBezTo>
                      <a:pt x="71244" y="128612"/>
                      <a:pt x="72109" y="128239"/>
                      <a:pt x="72710" y="127511"/>
                    </a:cubicBezTo>
                    <a:cubicBezTo>
                      <a:pt x="73819" y="126206"/>
                      <a:pt x="73623" y="124282"/>
                      <a:pt x="72318" y="123205"/>
                    </a:cubicBezTo>
                    <a:cubicBezTo>
                      <a:pt x="60738" y="113582"/>
                      <a:pt x="54084" y="99458"/>
                      <a:pt x="54084" y="84453"/>
                    </a:cubicBezTo>
                    <a:cubicBezTo>
                      <a:pt x="54084" y="82757"/>
                      <a:pt x="52714" y="81419"/>
                      <a:pt x="51017" y="81419"/>
                    </a:cubicBezTo>
                    <a:close/>
                    <a:moveTo>
                      <a:pt x="104384" y="0"/>
                    </a:moveTo>
                    <a:cubicBezTo>
                      <a:pt x="102687" y="0"/>
                      <a:pt x="101317" y="1370"/>
                      <a:pt x="101317" y="3066"/>
                    </a:cubicBezTo>
                    <a:lnTo>
                      <a:pt x="101317" y="14288"/>
                    </a:lnTo>
                    <a:cubicBezTo>
                      <a:pt x="90781" y="14712"/>
                      <a:pt x="80799" y="17517"/>
                      <a:pt x="71927" y="22149"/>
                    </a:cubicBezTo>
                    <a:lnTo>
                      <a:pt x="66316" y="12428"/>
                    </a:lnTo>
                    <a:cubicBezTo>
                      <a:pt x="65771" y="11447"/>
                      <a:pt x="64746" y="10903"/>
                      <a:pt x="63687" y="10903"/>
                    </a:cubicBezTo>
                    <a:cubicBezTo>
                      <a:pt x="63162" y="10903"/>
                      <a:pt x="62628" y="11038"/>
                      <a:pt x="62141" y="11319"/>
                    </a:cubicBezTo>
                    <a:cubicBezTo>
                      <a:pt x="60706" y="12167"/>
                      <a:pt x="60184" y="14027"/>
                      <a:pt x="61032" y="15494"/>
                    </a:cubicBezTo>
                    <a:lnTo>
                      <a:pt x="66642" y="25215"/>
                    </a:lnTo>
                    <a:cubicBezTo>
                      <a:pt x="57998" y="30728"/>
                      <a:pt x="50659" y="38100"/>
                      <a:pt x="45146" y="46712"/>
                    </a:cubicBezTo>
                    <a:lnTo>
                      <a:pt x="35425" y="41101"/>
                    </a:lnTo>
                    <a:cubicBezTo>
                      <a:pt x="34947" y="40825"/>
                      <a:pt x="34423" y="40694"/>
                      <a:pt x="33907" y="40694"/>
                    </a:cubicBezTo>
                    <a:cubicBezTo>
                      <a:pt x="32838" y="40694"/>
                      <a:pt x="31800" y="41253"/>
                      <a:pt x="31250" y="42243"/>
                    </a:cubicBezTo>
                    <a:cubicBezTo>
                      <a:pt x="30402" y="43678"/>
                      <a:pt x="30891" y="45570"/>
                      <a:pt x="32359" y="46418"/>
                    </a:cubicBezTo>
                    <a:lnTo>
                      <a:pt x="42080" y="52029"/>
                    </a:lnTo>
                    <a:cubicBezTo>
                      <a:pt x="37448" y="60869"/>
                      <a:pt x="34642" y="70850"/>
                      <a:pt x="34186" y="81419"/>
                    </a:cubicBezTo>
                    <a:lnTo>
                      <a:pt x="22964" y="81419"/>
                    </a:lnTo>
                    <a:cubicBezTo>
                      <a:pt x="21301" y="81419"/>
                      <a:pt x="19931" y="82757"/>
                      <a:pt x="19931" y="84453"/>
                    </a:cubicBezTo>
                    <a:cubicBezTo>
                      <a:pt x="19931" y="86149"/>
                      <a:pt x="21301" y="87519"/>
                      <a:pt x="22964" y="87519"/>
                    </a:cubicBezTo>
                    <a:lnTo>
                      <a:pt x="34186" y="87519"/>
                    </a:lnTo>
                    <a:cubicBezTo>
                      <a:pt x="34642" y="97860"/>
                      <a:pt x="37350" y="107874"/>
                      <a:pt x="42047" y="116910"/>
                    </a:cubicBezTo>
                    <a:lnTo>
                      <a:pt x="32359" y="122520"/>
                    </a:lnTo>
                    <a:cubicBezTo>
                      <a:pt x="30891" y="123368"/>
                      <a:pt x="30402" y="125228"/>
                      <a:pt x="31250" y="126696"/>
                    </a:cubicBezTo>
                    <a:cubicBezTo>
                      <a:pt x="31817" y="127676"/>
                      <a:pt x="32849" y="128220"/>
                      <a:pt x="33900" y="128220"/>
                    </a:cubicBezTo>
                    <a:cubicBezTo>
                      <a:pt x="34422" y="128220"/>
                      <a:pt x="34949" y="128086"/>
                      <a:pt x="35425" y="127805"/>
                    </a:cubicBezTo>
                    <a:lnTo>
                      <a:pt x="45113" y="122194"/>
                    </a:lnTo>
                    <a:cubicBezTo>
                      <a:pt x="47168" y="125423"/>
                      <a:pt x="49517" y="128490"/>
                      <a:pt x="52094" y="131393"/>
                    </a:cubicBezTo>
                    <a:cubicBezTo>
                      <a:pt x="52704" y="132056"/>
                      <a:pt x="53539" y="132392"/>
                      <a:pt x="54372" y="132392"/>
                    </a:cubicBezTo>
                    <a:cubicBezTo>
                      <a:pt x="55098" y="132392"/>
                      <a:pt x="55823" y="132137"/>
                      <a:pt x="56400" y="131621"/>
                    </a:cubicBezTo>
                    <a:cubicBezTo>
                      <a:pt x="57672" y="130479"/>
                      <a:pt x="57770" y="128555"/>
                      <a:pt x="56628" y="127315"/>
                    </a:cubicBezTo>
                    <a:cubicBezTo>
                      <a:pt x="45994" y="115442"/>
                      <a:pt x="40253" y="100534"/>
                      <a:pt x="40253" y="84453"/>
                    </a:cubicBezTo>
                    <a:cubicBezTo>
                      <a:pt x="40253" y="49093"/>
                      <a:pt x="69024" y="20322"/>
                      <a:pt x="104384" y="20322"/>
                    </a:cubicBezTo>
                    <a:cubicBezTo>
                      <a:pt x="120498" y="20322"/>
                      <a:pt x="135927" y="26357"/>
                      <a:pt x="147703" y="37154"/>
                    </a:cubicBezTo>
                    <a:cubicBezTo>
                      <a:pt x="148284" y="37690"/>
                      <a:pt x="149017" y="37953"/>
                      <a:pt x="149748" y="37953"/>
                    </a:cubicBezTo>
                    <a:cubicBezTo>
                      <a:pt x="150576" y="37953"/>
                      <a:pt x="151403" y="37616"/>
                      <a:pt x="152009" y="36958"/>
                    </a:cubicBezTo>
                    <a:cubicBezTo>
                      <a:pt x="153150" y="35719"/>
                      <a:pt x="153085" y="33794"/>
                      <a:pt x="151845" y="32652"/>
                    </a:cubicBezTo>
                    <a:cubicBezTo>
                      <a:pt x="148812" y="29847"/>
                      <a:pt x="145550" y="27368"/>
                      <a:pt x="142125" y="25183"/>
                    </a:cubicBezTo>
                    <a:lnTo>
                      <a:pt x="147735" y="15494"/>
                    </a:lnTo>
                    <a:cubicBezTo>
                      <a:pt x="148583" y="14027"/>
                      <a:pt x="148062" y="12167"/>
                      <a:pt x="146626" y="11319"/>
                    </a:cubicBezTo>
                    <a:cubicBezTo>
                      <a:pt x="146139" y="11038"/>
                      <a:pt x="145605" y="10903"/>
                      <a:pt x="145080" y="10903"/>
                    </a:cubicBezTo>
                    <a:cubicBezTo>
                      <a:pt x="144021" y="10903"/>
                      <a:pt x="142996" y="11447"/>
                      <a:pt x="142451" y="12428"/>
                    </a:cubicBezTo>
                    <a:lnTo>
                      <a:pt x="136840" y="22149"/>
                    </a:lnTo>
                    <a:cubicBezTo>
                      <a:pt x="127805" y="17419"/>
                      <a:pt x="117790" y="14712"/>
                      <a:pt x="107450" y="14255"/>
                    </a:cubicBezTo>
                    <a:lnTo>
                      <a:pt x="107450" y="3066"/>
                    </a:lnTo>
                    <a:cubicBezTo>
                      <a:pt x="107450" y="1370"/>
                      <a:pt x="106080" y="0"/>
                      <a:pt x="104384" y="0"/>
                    </a:cubicBezTo>
                    <a:close/>
                    <a:moveTo>
                      <a:pt x="157689" y="40492"/>
                    </a:moveTo>
                    <a:cubicBezTo>
                      <a:pt x="157037" y="40492"/>
                      <a:pt x="156380" y="40700"/>
                      <a:pt x="155825" y="41134"/>
                    </a:cubicBezTo>
                    <a:cubicBezTo>
                      <a:pt x="154488" y="42145"/>
                      <a:pt x="154259" y="44069"/>
                      <a:pt x="155271" y="45407"/>
                    </a:cubicBezTo>
                    <a:cubicBezTo>
                      <a:pt x="163915" y="56661"/>
                      <a:pt x="168514" y="69676"/>
                      <a:pt x="168514" y="84453"/>
                    </a:cubicBezTo>
                    <a:cubicBezTo>
                      <a:pt x="168514" y="104155"/>
                      <a:pt x="159413" y="122781"/>
                      <a:pt x="143984" y="134916"/>
                    </a:cubicBezTo>
                    <a:cubicBezTo>
                      <a:pt x="142255" y="134687"/>
                      <a:pt x="140331" y="134557"/>
                      <a:pt x="138145" y="134557"/>
                    </a:cubicBezTo>
                    <a:cubicBezTo>
                      <a:pt x="129012" y="134557"/>
                      <a:pt x="124184" y="136873"/>
                      <a:pt x="119943" y="138928"/>
                    </a:cubicBezTo>
                    <a:cubicBezTo>
                      <a:pt x="115931" y="140885"/>
                      <a:pt x="112114" y="142712"/>
                      <a:pt x="104384" y="142712"/>
                    </a:cubicBezTo>
                    <a:cubicBezTo>
                      <a:pt x="96653" y="142712"/>
                      <a:pt x="92836" y="140885"/>
                      <a:pt x="88824" y="138928"/>
                    </a:cubicBezTo>
                    <a:cubicBezTo>
                      <a:pt x="84583" y="136873"/>
                      <a:pt x="79756" y="134557"/>
                      <a:pt x="70622" y="134557"/>
                    </a:cubicBezTo>
                    <a:cubicBezTo>
                      <a:pt x="61456" y="134557"/>
                      <a:pt x="56628" y="136873"/>
                      <a:pt x="52388" y="138928"/>
                    </a:cubicBezTo>
                    <a:cubicBezTo>
                      <a:pt x="48375" y="140885"/>
                      <a:pt x="44591" y="142712"/>
                      <a:pt x="36828" y="142712"/>
                    </a:cubicBezTo>
                    <a:cubicBezTo>
                      <a:pt x="29097" y="142712"/>
                      <a:pt x="25280" y="140885"/>
                      <a:pt x="21268" y="138928"/>
                    </a:cubicBezTo>
                    <a:cubicBezTo>
                      <a:pt x="17028" y="136873"/>
                      <a:pt x="12200" y="134557"/>
                      <a:pt x="3066" y="134557"/>
                    </a:cubicBezTo>
                    <a:cubicBezTo>
                      <a:pt x="1370" y="134557"/>
                      <a:pt x="0" y="135927"/>
                      <a:pt x="0" y="137623"/>
                    </a:cubicBezTo>
                    <a:cubicBezTo>
                      <a:pt x="0" y="139319"/>
                      <a:pt x="1370" y="140657"/>
                      <a:pt x="3066" y="140689"/>
                    </a:cubicBezTo>
                    <a:cubicBezTo>
                      <a:pt x="10797" y="140689"/>
                      <a:pt x="14614" y="142516"/>
                      <a:pt x="18626" y="144441"/>
                    </a:cubicBezTo>
                    <a:cubicBezTo>
                      <a:pt x="22867" y="146496"/>
                      <a:pt x="27694" y="148844"/>
                      <a:pt x="36828" y="148844"/>
                    </a:cubicBezTo>
                    <a:cubicBezTo>
                      <a:pt x="45961" y="148844"/>
                      <a:pt x="50789" y="146496"/>
                      <a:pt x="55062" y="144441"/>
                    </a:cubicBezTo>
                    <a:cubicBezTo>
                      <a:pt x="59075" y="142516"/>
                      <a:pt x="62858" y="140689"/>
                      <a:pt x="70622" y="140689"/>
                    </a:cubicBezTo>
                    <a:cubicBezTo>
                      <a:pt x="78353" y="140689"/>
                      <a:pt x="82137" y="142516"/>
                      <a:pt x="86149" y="144441"/>
                    </a:cubicBezTo>
                    <a:cubicBezTo>
                      <a:pt x="90422" y="146496"/>
                      <a:pt x="95250" y="148844"/>
                      <a:pt x="104384" y="148844"/>
                    </a:cubicBezTo>
                    <a:cubicBezTo>
                      <a:pt x="113517" y="148844"/>
                      <a:pt x="118345" y="146496"/>
                      <a:pt x="122585" y="144441"/>
                    </a:cubicBezTo>
                    <a:cubicBezTo>
                      <a:pt x="126630" y="142516"/>
                      <a:pt x="130414" y="140689"/>
                      <a:pt x="138145" y="140689"/>
                    </a:cubicBezTo>
                    <a:cubicBezTo>
                      <a:pt x="145909" y="140689"/>
                      <a:pt x="149693" y="142516"/>
                      <a:pt x="153705" y="144441"/>
                    </a:cubicBezTo>
                    <a:cubicBezTo>
                      <a:pt x="157978" y="146496"/>
                      <a:pt x="162773" y="148844"/>
                      <a:pt x="171939" y="148844"/>
                    </a:cubicBezTo>
                    <a:cubicBezTo>
                      <a:pt x="181073" y="148844"/>
                      <a:pt x="185901" y="146496"/>
                      <a:pt x="190141" y="144441"/>
                    </a:cubicBezTo>
                    <a:cubicBezTo>
                      <a:pt x="194153" y="142516"/>
                      <a:pt x="197970" y="140689"/>
                      <a:pt x="205701" y="140689"/>
                    </a:cubicBezTo>
                    <a:cubicBezTo>
                      <a:pt x="207397" y="140689"/>
                      <a:pt x="208767" y="139319"/>
                      <a:pt x="208767" y="137623"/>
                    </a:cubicBezTo>
                    <a:cubicBezTo>
                      <a:pt x="208767" y="135927"/>
                      <a:pt x="207397" y="134557"/>
                      <a:pt x="205701" y="134557"/>
                    </a:cubicBezTo>
                    <a:cubicBezTo>
                      <a:pt x="196567" y="134557"/>
                      <a:pt x="191740" y="136873"/>
                      <a:pt x="187499" y="138928"/>
                    </a:cubicBezTo>
                    <a:cubicBezTo>
                      <a:pt x="183487" y="140885"/>
                      <a:pt x="179670" y="142712"/>
                      <a:pt x="171939" y="142712"/>
                    </a:cubicBezTo>
                    <a:cubicBezTo>
                      <a:pt x="164176" y="142712"/>
                      <a:pt x="160392" y="140885"/>
                      <a:pt x="156380" y="138928"/>
                    </a:cubicBezTo>
                    <a:cubicBezTo>
                      <a:pt x="154814" y="138178"/>
                      <a:pt x="153216" y="137427"/>
                      <a:pt x="151324" y="136710"/>
                    </a:cubicBezTo>
                    <a:cubicBezTo>
                      <a:pt x="156053" y="132469"/>
                      <a:pt x="160229" y="127544"/>
                      <a:pt x="163654" y="122194"/>
                    </a:cubicBezTo>
                    <a:lnTo>
                      <a:pt x="173342" y="127805"/>
                    </a:lnTo>
                    <a:cubicBezTo>
                      <a:pt x="173818" y="128086"/>
                      <a:pt x="174345" y="128220"/>
                      <a:pt x="174867" y="128220"/>
                    </a:cubicBezTo>
                    <a:cubicBezTo>
                      <a:pt x="175918" y="128220"/>
                      <a:pt x="176951" y="127676"/>
                      <a:pt x="177517" y="126696"/>
                    </a:cubicBezTo>
                    <a:cubicBezTo>
                      <a:pt x="178365" y="125228"/>
                      <a:pt x="177876" y="123368"/>
                      <a:pt x="176408" y="122520"/>
                    </a:cubicBezTo>
                    <a:lnTo>
                      <a:pt x="166720" y="116910"/>
                    </a:lnTo>
                    <a:cubicBezTo>
                      <a:pt x="171515" y="107743"/>
                      <a:pt x="174125" y="97860"/>
                      <a:pt x="174582" y="87519"/>
                    </a:cubicBezTo>
                    <a:lnTo>
                      <a:pt x="185803" y="87519"/>
                    </a:lnTo>
                    <a:cubicBezTo>
                      <a:pt x="187466" y="87519"/>
                      <a:pt x="188836" y="86149"/>
                      <a:pt x="188836" y="84453"/>
                    </a:cubicBezTo>
                    <a:cubicBezTo>
                      <a:pt x="188836" y="82757"/>
                      <a:pt x="187466" y="81419"/>
                      <a:pt x="185803" y="81419"/>
                    </a:cubicBezTo>
                    <a:lnTo>
                      <a:pt x="174582" y="81419"/>
                    </a:lnTo>
                    <a:cubicBezTo>
                      <a:pt x="174125" y="71013"/>
                      <a:pt x="171450" y="61064"/>
                      <a:pt x="166720" y="51996"/>
                    </a:cubicBezTo>
                    <a:lnTo>
                      <a:pt x="176408" y="46418"/>
                    </a:lnTo>
                    <a:cubicBezTo>
                      <a:pt x="177876" y="45570"/>
                      <a:pt x="178365" y="43678"/>
                      <a:pt x="177517" y="42243"/>
                    </a:cubicBezTo>
                    <a:cubicBezTo>
                      <a:pt x="176946" y="41253"/>
                      <a:pt x="175915" y="40694"/>
                      <a:pt x="174854" y="40694"/>
                    </a:cubicBezTo>
                    <a:cubicBezTo>
                      <a:pt x="174341" y="40694"/>
                      <a:pt x="173820" y="40825"/>
                      <a:pt x="173342" y="41101"/>
                    </a:cubicBezTo>
                    <a:lnTo>
                      <a:pt x="163654" y="46712"/>
                    </a:lnTo>
                    <a:cubicBezTo>
                      <a:pt x="162545" y="44983"/>
                      <a:pt x="161370" y="43319"/>
                      <a:pt x="160131" y="41688"/>
                    </a:cubicBezTo>
                    <a:cubicBezTo>
                      <a:pt x="159520" y="40906"/>
                      <a:pt x="158608" y="40492"/>
                      <a:pt x="157689" y="40492"/>
                    </a:cubicBezTo>
                    <a:close/>
                    <a:moveTo>
                      <a:pt x="3066" y="165154"/>
                    </a:moveTo>
                    <a:cubicBezTo>
                      <a:pt x="1370" y="165154"/>
                      <a:pt x="0" y="166492"/>
                      <a:pt x="0" y="168188"/>
                    </a:cubicBezTo>
                    <a:cubicBezTo>
                      <a:pt x="0" y="169884"/>
                      <a:pt x="1370" y="171254"/>
                      <a:pt x="3066" y="171254"/>
                    </a:cubicBezTo>
                    <a:cubicBezTo>
                      <a:pt x="10797" y="171254"/>
                      <a:pt x="14614" y="173081"/>
                      <a:pt x="18626" y="175038"/>
                    </a:cubicBezTo>
                    <a:cubicBezTo>
                      <a:pt x="22867" y="177093"/>
                      <a:pt x="27694" y="179409"/>
                      <a:pt x="36828" y="179409"/>
                    </a:cubicBezTo>
                    <a:cubicBezTo>
                      <a:pt x="45961" y="179409"/>
                      <a:pt x="50789" y="177093"/>
                      <a:pt x="55062" y="175038"/>
                    </a:cubicBezTo>
                    <a:cubicBezTo>
                      <a:pt x="59075" y="173081"/>
                      <a:pt x="62858" y="171254"/>
                      <a:pt x="70622" y="171254"/>
                    </a:cubicBezTo>
                    <a:cubicBezTo>
                      <a:pt x="78353" y="171254"/>
                      <a:pt x="82137" y="173081"/>
                      <a:pt x="86149" y="175038"/>
                    </a:cubicBezTo>
                    <a:cubicBezTo>
                      <a:pt x="90422" y="177093"/>
                      <a:pt x="95250" y="179409"/>
                      <a:pt x="104384" y="179409"/>
                    </a:cubicBezTo>
                    <a:cubicBezTo>
                      <a:pt x="113517" y="179409"/>
                      <a:pt x="118345" y="177093"/>
                      <a:pt x="122585" y="175038"/>
                    </a:cubicBezTo>
                    <a:cubicBezTo>
                      <a:pt x="126630" y="173081"/>
                      <a:pt x="130414" y="171254"/>
                      <a:pt x="138145" y="171254"/>
                    </a:cubicBezTo>
                    <a:cubicBezTo>
                      <a:pt x="145909" y="171254"/>
                      <a:pt x="149693" y="173081"/>
                      <a:pt x="153705" y="175038"/>
                    </a:cubicBezTo>
                    <a:cubicBezTo>
                      <a:pt x="157978" y="177093"/>
                      <a:pt x="162773" y="179409"/>
                      <a:pt x="171939" y="179409"/>
                    </a:cubicBezTo>
                    <a:cubicBezTo>
                      <a:pt x="181073" y="179409"/>
                      <a:pt x="185901" y="177093"/>
                      <a:pt x="190141" y="175038"/>
                    </a:cubicBezTo>
                    <a:cubicBezTo>
                      <a:pt x="194153" y="173081"/>
                      <a:pt x="197970" y="171254"/>
                      <a:pt x="205701" y="171254"/>
                    </a:cubicBezTo>
                    <a:cubicBezTo>
                      <a:pt x="207397" y="171254"/>
                      <a:pt x="208767" y="169884"/>
                      <a:pt x="208767" y="168188"/>
                    </a:cubicBezTo>
                    <a:cubicBezTo>
                      <a:pt x="208767" y="166492"/>
                      <a:pt x="207397" y="165154"/>
                      <a:pt x="205701" y="165154"/>
                    </a:cubicBezTo>
                    <a:cubicBezTo>
                      <a:pt x="196567" y="165154"/>
                      <a:pt x="191740" y="167470"/>
                      <a:pt x="187499" y="169525"/>
                    </a:cubicBezTo>
                    <a:cubicBezTo>
                      <a:pt x="183487" y="171450"/>
                      <a:pt x="179670" y="173309"/>
                      <a:pt x="171939" y="173309"/>
                    </a:cubicBezTo>
                    <a:cubicBezTo>
                      <a:pt x="164176" y="173309"/>
                      <a:pt x="160392" y="171450"/>
                      <a:pt x="156380" y="169525"/>
                    </a:cubicBezTo>
                    <a:cubicBezTo>
                      <a:pt x="152106" y="167470"/>
                      <a:pt x="147311" y="165154"/>
                      <a:pt x="138145" y="165154"/>
                    </a:cubicBezTo>
                    <a:cubicBezTo>
                      <a:pt x="129012" y="165154"/>
                      <a:pt x="124184" y="167470"/>
                      <a:pt x="119943" y="169525"/>
                    </a:cubicBezTo>
                    <a:cubicBezTo>
                      <a:pt x="115931" y="171450"/>
                      <a:pt x="112114" y="173309"/>
                      <a:pt x="104384" y="173309"/>
                    </a:cubicBezTo>
                    <a:cubicBezTo>
                      <a:pt x="96653" y="173309"/>
                      <a:pt x="92836" y="171450"/>
                      <a:pt x="88824" y="169525"/>
                    </a:cubicBezTo>
                    <a:cubicBezTo>
                      <a:pt x="84583" y="167470"/>
                      <a:pt x="79756" y="165154"/>
                      <a:pt x="70622" y="165154"/>
                    </a:cubicBezTo>
                    <a:cubicBezTo>
                      <a:pt x="61456" y="165154"/>
                      <a:pt x="56628" y="167470"/>
                      <a:pt x="52388" y="169525"/>
                    </a:cubicBezTo>
                    <a:cubicBezTo>
                      <a:pt x="48375" y="171450"/>
                      <a:pt x="44591" y="173309"/>
                      <a:pt x="36828" y="173309"/>
                    </a:cubicBezTo>
                    <a:cubicBezTo>
                      <a:pt x="29097" y="173309"/>
                      <a:pt x="25280" y="171450"/>
                      <a:pt x="21268" y="169525"/>
                    </a:cubicBezTo>
                    <a:cubicBezTo>
                      <a:pt x="17028" y="167470"/>
                      <a:pt x="12200" y="165154"/>
                      <a:pt x="3066" y="165154"/>
                    </a:cubicBezTo>
                    <a:close/>
                    <a:moveTo>
                      <a:pt x="3066" y="194512"/>
                    </a:moveTo>
                    <a:cubicBezTo>
                      <a:pt x="1370" y="194512"/>
                      <a:pt x="0" y="195850"/>
                      <a:pt x="0" y="197546"/>
                    </a:cubicBezTo>
                    <a:cubicBezTo>
                      <a:pt x="0" y="199242"/>
                      <a:pt x="1370" y="200612"/>
                      <a:pt x="3066" y="200612"/>
                    </a:cubicBezTo>
                    <a:cubicBezTo>
                      <a:pt x="10797" y="200612"/>
                      <a:pt x="14614" y="202439"/>
                      <a:pt x="18626" y="204396"/>
                    </a:cubicBezTo>
                    <a:cubicBezTo>
                      <a:pt x="22867" y="206451"/>
                      <a:pt x="27694" y="208767"/>
                      <a:pt x="36828" y="208767"/>
                    </a:cubicBezTo>
                    <a:cubicBezTo>
                      <a:pt x="45961" y="208767"/>
                      <a:pt x="50789" y="206451"/>
                      <a:pt x="55062" y="204396"/>
                    </a:cubicBezTo>
                    <a:cubicBezTo>
                      <a:pt x="59075" y="202439"/>
                      <a:pt x="62858" y="200612"/>
                      <a:pt x="70622" y="200612"/>
                    </a:cubicBezTo>
                    <a:cubicBezTo>
                      <a:pt x="78353" y="200612"/>
                      <a:pt x="82137" y="202439"/>
                      <a:pt x="86149" y="204396"/>
                    </a:cubicBezTo>
                    <a:cubicBezTo>
                      <a:pt x="90422" y="206451"/>
                      <a:pt x="95250" y="208767"/>
                      <a:pt x="104384" y="208767"/>
                    </a:cubicBezTo>
                    <a:cubicBezTo>
                      <a:pt x="113517" y="208767"/>
                      <a:pt x="118345" y="206451"/>
                      <a:pt x="122585" y="204396"/>
                    </a:cubicBezTo>
                    <a:cubicBezTo>
                      <a:pt x="126630" y="202439"/>
                      <a:pt x="130414" y="200612"/>
                      <a:pt x="138145" y="200612"/>
                    </a:cubicBezTo>
                    <a:cubicBezTo>
                      <a:pt x="145909" y="200612"/>
                      <a:pt x="149693" y="202439"/>
                      <a:pt x="153705" y="204396"/>
                    </a:cubicBezTo>
                    <a:cubicBezTo>
                      <a:pt x="157978" y="206451"/>
                      <a:pt x="162773" y="208767"/>
                      <a:pt x="171939" y="208767"/>
                    </a:cubicBezTo>
                    <a:cubicBezTo>
                      <a:pt x="181073" y="208767"/>
                      <a:pt x="185901" y="206451"/>
                      <a:pt x="190141" y="204396"/>
                    </a:cubicBezTo>
                    <a:cubicBezTo>
                      <a:pt x="194153" y="202439"/>
                      <a:pt x="197970" y="200612"/>
                      <a:pt x="205701" y="200612"/>
                    </a:cubicBezTo>
                    <a:cubicBezTo>
                      <a:pt x="207397" y="200612"/>
                      <a:pt x="208767" y="199242"/>
                      <a:pt x="208767" y="197546"/>
                    </a:cubicBezTo>
                    <a:cubicBezTo>
                      <a:pt x="208767" y="195850"/>
                      <a:pt x="207397" y="194512"/>
                      <a:pt x="205701" y="194512"/>
                    </a:cubicBezTo>
                    <a:cubicBezTo>
                      <a:pt x="196567" y="194512"/>
                      <a:pt x="191740" y="196828"/>
                      <a:pt x="187499" y="198883"/>
                    </a:cubicBezTo>
                    <a:cubicBezTo>
                      <a:pt x="183487" y="200808"/>
                      <a:pt x="179670" y="202667"/>
                      <a:pt x="171939" y="202667"/>
                    </a:cubicBezTo>
                    <a:cubicBezTo>
                      <a:pt x="164176" y="202667"/>
                      <a:pt x="160392" y="200808"/>
                      <a:pt x="156380" y="198883"/>
                    </a:cubicBezTo>
                    <a:cubicBezTo>
                      <a:pt x="152106" y="196828"/>
                      <a:pt x="147311" y="194512"/>
                      <a:pt x="138145" y="194512"/>
                    </a:cubicBezTo>
                    <a:cubicBezTo>
                      <a:pt x="129012" y="194512"/>
                      <a:pt x="124184" y="196828"/>
                      <a:pt x="119943" y="198883"/>
                    </a:cubicBezTo>
                    <a:cubicBezTo>
                      <a:pt x="115931" y="200808"/>
                      <a:pt x="112114" y="202667"/>
                      <a:pt x="104384" y="202667"/>
                    </a:cubicBezTo>
                    <a:cubicBezTo>
                      <a:pt x="96653" y="202667"/>
                      <a:pt x="92836" y="200808"/>
                      <a:pt x="88824" y="198883"/>
                    </a:cubicBezTo>
                    <a:cubicBezTo>
                      <a:pt x="84583" y="196828"/>
                      <a:pt x="79756" y="194512"/>
                      <a:pt x="70622" y="194512"/>
                    </a:cubicBezTo>
                    <a:cubicBezTo>
                      <a:pt x="61456" y="194512"/>
                      <a:pt x="56628" y="196828"/>
                      <a:pt x="52388" y="198883"/>
                    </a:cubicBezTo>
                    <a:cubicBezTo>
                      <a:pt x="48375" y="200808"/>
                      <a:pt x="44591" y="202667"/>
                      <a:pt x="36828" y="202667"/>
                    </a:cubicBezTo>
                    <a:cubicBezTo>
                      <a:pt x="29097" y="202667"/>
                      <a:pt x="25280" y="200808"/>
                      <a:pt x="21268" y="198883"/>
                    </a:cubicBezTo>
                    <a:cubicBezTo>
                      <a:pt x="17028" y="196828"/>
                      <a:pt x="12200" y="194512"/>
                      <a:pt x="3066" y="1945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73" name="Google Shape;673;p38"/>
          <p:cNvGrpSpPr/>
          <p:nvPr/>
        </p:nvGrpSpPr>
        <p:grpSpPr>
          <a:xfrm rot="809156">
            <a:off x="2494344" y="2643754"/>
            <a:ext cx="1309763" cy="1777450"/>
            <a:chOff x="7345525" y="2922750"/>
            <a:chExt cx="1309800" cy="1777500"/>
          </a:xfrm>
        </p:grpSpPr>
        <p:sp>
          <p:nvSpPr>
            <p:cNvPr id="674" name="Google Shape;674;p38"/>
            <p:cNvSpPr/>
            <p:nvPr/>
          </p:nvSpPr>
          <p:spPr>
            <a:xfrm>
              <a:off x="7345525" y="2922750"/>
              <a:ext cx="1309800" cy="17775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5" name="Google Shape;675;p38"/>
            <p:cNvGrpSpPr/>
            <p:nvPr/>
          </p:nvGrpSpPr>
          <p:grpSpPr>
            <a:xfrm>
              <a:off x="7456963" y="3124132"/>
              <a:ext cx="1086922" cy="1374737"/>
              <a:chOff x="1736175" y="238125"/>
              <a:chExt cx="4128075" cy="5219200"/>
            </a:xfrm>
          </p:grpSpPr>
          <p:sp>
            <p:nvSpPr>
              <p:cNvPr id="676" name="Google Shape;676;p38"/>
              <p:cNvSpPr/>
              <p:nvPr/>
            </p:nvSpPr>
            <p:spPr>
              <a:xfrm>
                <a:off x="2164325" y="1665225"/>
                <a:ext cx="3271775" cy="3715425"/>
              </a:xfrm>
              <a:custGeom>
                <a:rect b="b" l="l" r="r" t="t"/>
                <a:pathLst>
                  <a:path extrusionOk="0" h="148617" w="130871">
                    <a:moveTo>
                      <a:pt x="0" y="1"/>
                    </a:moveTo>
                    <a:lnTo>
                      <a:pt x="10993" y="133644"/>
                    </a:lnTo>
                    <a:cubicBezTo>
                      <a:pt x="11678" y="142126"/>
                      <a:pt x="18757" y="148617"/>
                      <a:pt x="27238" y="148617"/>
                    </a:cubicBezTo>
                    <a:lnTo>
                      <a:pt x="103633" y="148617"/>
                    </a:lnTo>
                    <a:cubicBezTo>
                      <a:pt x="112115" y="148617"/>
                      <a:pt x="119193" y="142126"/>
                      <a:pt x="119878" y="133644"/>
                    </a:cubicBezTo>
                    <a:lnTo>
                      <a:pt x="13087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38"/>
              <p:cNvSpPr/>
              <p:nvPr/>
            </p:nvSpPr>
            <p:spPr>
              <a:xfrm>
                <a:off x="2319250" y="314775"/>
                <a:ext cx="2961925" cy="994100"/>
              </a:xfrm>
              <a:custGeom>
                <a:rect b="b" l="l" r="r" t="t"/>
                <a:pathLst>
                  <a:path extrusionOk="0" h="39764" w="118477">
                    <a:moveTo>
                      <a:pt x="21269" y="0"/>
                    </a:moveTo>
                    <a:cubicBezTo>
                      <a:pt x="15887" y="0"/>
                      <a:pt x="11157" y="3491"/>
                      <a:pt x="9559" y="8612"/>
                    </a:cubicBezTo>
                    <a:lnTo>
                      <a:pt x="1" y="39764"/>
                    </a:lnTo>
                    <a:lnTo>
                      <a:pt x="12788" y="39764"/>
                    </a:lnTo>
                    <a:lnTo>
                      <a:pt x="20747" y="13962"/>
                    </a:lnTo>
                    <a:cubicBezTo>
                      <a:pt x="21041" y="12918"/>
                      <a:pt x="21987" y="12233"/>
                      <a:pt x="23063" y="12233"/>
                    </a:cubicBezTo>
                    <a:lnTo>
                      <a:pt x="95414" y="12233"/>
                    </a:lnTo>
                    <a:cubicBezTo>
                      <a:pt x="96490" y="12233"/>
                      <a:pt x="97436" y="12918"/>
                      <a:pt x="97730" y="13962"/>
                    </a:cubicBezTo>
                    <a:lnTo>
                      <a:pt x="105689" y="39764"/>
                    </a:lnTo>
                    <a:lnTo>
                      <a:pt x="118476" y="39764"/>
                    </a:lnTo>
                    <a:lnTo>
                      <a:pt x="108919" y="8612"/>
                    </a:lnTo>
                    <a:cubicBezTo>
                      <a:pt x="107320" y="3491"/>
                      <a:pt x="102590" y="0"/>
                      <a:pt x="972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38"/>
              <p:cNvSpPr/>
              <p:nvPr/>
            </p:nvSpPr>
            <p:spPr>
              <a:xfrm>
                <a:off x="2061575" y="1308850"/>
                <a:ext cx="3477300" cy="356400"/>
              </a:xfrm>
              <a:custGeom>
                <a:rect b="b" l="l" r="r" t="t"/>
                <a:pathLst>
                  <a:path extrusionOk="0" h="14256" w="139092">
                    <a:moveTo>
                      <a:pt x="3262" y="1"/>
                    </a:moveTo>
                    <a:cubicBezTo>
                      <a:pt x="1468" y="1"/>
                      <a:pt x="0" y="1436"/>
                      <a:pt x="0" y="3263"/>
                    </a:cubicBezTo>
                    <a:lnTo>
                      <a:pt x="0" y="10994"/>
                    </a:lnTo>
                    <a:cubicBezTo>
                      <a:pt x="0" y="12788"/>
                      <a:pt x="1468" y="14256"/>
                      <a:pt x="3262" y="14256"/>
                    </a:cubicBezTo>
                    <a:lnTo>
                      <a:pt x="135829" y="14256"/>
                    </a:lnTo>
                    <a:cubicBezTo>
                      <a:pt x="137623" y="14256"/>
                      <a:pt x="139091" y="12788"/>
                      <a:pt x="139091" y="10994"/>
                    </a:cubicBezTo>
                    <a:lnTo>
                      <a:pt x="139091" y="3263"/>
                    </a:lnTo>
                    <a:cubicBezTo>
                      <a:pt x="139091" y="1436"/>
                      <a:pt x="137623" y="1"/>
                      <a:pt x="1358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38"/>
              <p:cNvSpPr/>
              <p:nvPr/>
            </p:nvSpPr>
            <p:spPr>
              <a:xfrm>
                <a:off x="2638925" y="620575"/>
                <a:ext cx="2322575" cy="688300"/>
              </a:xfrm>
              <a:custGeom>
                <a:rect b="b" l="l" r="r" t="t"/>
                <a:pathLst>
                  <a:path extrusionOk="0" h="27532" w="92903">
                    <a:moveTo>
                      <a:pt x="10276" y="1"/>
                    </a:moveTo>
                    <a:cubicBezTo>
                      <a:pt x="9200" y="1"/>
                      <a:pt x="8254" y="686"/>
                      <a:pt x="7960" y="1730"/>
                    </a:cubicBezTo>
                    <a:lnTo>
                      <a:pt x="1" y="27532"/>
                    </a:lnTo>
                    <a:lnTo>
                      <a:pt x="92902" y="27532"/>
                    </a:lnTo>
                    <a:lnTo>
                      <a:pt x="84943" y="1730"/>
                    </a:lnTo>
                    <a:cubicBezTo>
                      <a:pt x="84649" y="686"/>
                      <a:pt x="83703" y="1"/>
                      <a:pt x="8262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38"/>
              <p:cNvSpPr/>
              <p:nvPr/>
            </p:nvSpPr>
            <p:spPr>
              <a:xfrm>
                <a:off x="1736175" y="238125"/>
                <a:ext cx="4128075" cy="5219200"/>
              </a:xfrm>
              <a:custGeom>
                <a:rect b="b" l="l" r="r" t="t"/>
                <a:pathLst>
                  <a:path extrusionOk="0" h="208768" w="165123">
                    <a:moveTo>
                      <a:pt x="120531" y="6100"/>
                    </a:moveTo>
                    <a:cubicBezTo>
                      <a:pt x="124576" y="6100"/>
                      <a:pt x="128099" y="8710"/>
                      <a:pt x="129306" y="12591"/>
                    </a:cubicBezTo>
                    <a:lnTo>
                      <a:pt x="137657" y="39764"/>
                    </a:lnTo>
                    <a:lnTo>
                      <a:pt x="131263" y="39764"/>
                    </a:lnTo>
                    <a:lnTo>
                      <a:pt x="123989" y="16114"/>
                    </a:lnTo>
                    <a:cubicBezTo>
                      <a:pt x="123271" y="13798"/>
                      <a:pt x="121151" y="12232"/>
                      <a:pt x="118737" y="12232"/>
                    </a:cubicBezTo>
                    <a:lnTo>
                      <a:pt x="46386" y="12232"/>
                    </a:lnTo>
                    <a:cubicBezTo>
                      <a:pt x="43972" y="12232"/>
                      <a:pt x="41852" y="13798"/>
                      <a:pt x="41134" y="16114"/>
                    </a:cubicBezTo>
                    <a:lnTo>
                      <a:pt x="33860" y="39764"/>
                    </a:lnTo>
                    <a:lnTo>
                      <a:pt x="27467" y="39764"/>
                    </a:lnTo>
                    <a:lnTo>
                      <a:pt x="35817" y="12591"/>
                    </a:lnTo>
                    <a:cubicBezTo>
                      <a:pt x="37024" y="8710"/>
                      <a:pt x="40547" y="6100"/>
                      <a:pt x="44592" y="6100"/>
                    </a:cubicBezTo>
                    <a:close/>
                    <a:moveTo>
                      <a:pt x="118280" y="18332"/>
                    </a:moveTo>
                    <a:lnTo>
                      <a:pt x="124870" y="39764"/>
                    </a:lnTo>
                    <a:lnTo>
                      <a:pt x="85693" y="39764"/>
                    </a:lnTo>
                    <a:cubicBezTo>
                      <a:pt x="83997" y="39764"/>
                      <a:pt x="82627" y="41134"/>
                      <a:pt x="82627" y="42830"/>
                    </a:cubicBezTo>
                    <a:cubicBezTo>
                      <a:pt x="82627" y="44493"/>
                      <a:pt x="83997" y="45864"/>
                      <a:pt x="85693" y="45864"/>
                    </a:cubicBezTo>
                    <a:lnTo>
                      <a:pt x="148845" y="45864"/>
                    </a:lnTo>
                    <a:cubicBezTo>
                      <a:pt x="148976" y="45864"/>
                      <a:pt x="149041" y="45961"/>
                      <a:pt x="149041" y="46092"/>
                    </a:cubicBezTo>
                    <a:lnTo>
                      <a:pt x="149041" y="53823"/>
                    </a:lnTo>
                    <a:cubicBezTo>
                      <a:pt x="149041" y="53953"/>
                      <a:pt x="148976" y="54018"/>
                      <a:pt x="148845" y="54018"/>
                    </a:cubicBezTo>
                    <a:lnTo>
                      <a:pt x="16278" y="54018"/>
                    </a:lnTo>
                    <a:cubicBezTo>
                      <a:pt x="16148" y="54018"/>
                      <a:pt x="16082" y="53953"/>
                      <a:pt x="16082" y="53823"/>
                    </a:cubicBezTo>
                    <a:lnTo>
                      <a:pt x="16082" y="46092"/>
                    </a:lnTo>
                    <a:cubicBezTo>
                      <a:pt x="16082" y="45961"/>
                      <a:pt x="16148" y="45864"/>
                      <a:pt x="16278" y="45864"/>
                    </a:cubicBezTo>
                    <a:lnTo>
                      <a:pt x="73461" y="45864"/>
                    </a:lnTo>
                    <a:cubicBezTo>
                      <a:pt x="75157" y="45864"/>
                      <a:pt x="76527" y="44493"/>
                      <a:pt x="76527" y="42830"/>
                    </a:cubicBezTo>
                    <a:cubicBezTo>
                      <a:pt x="76527" y="41134"/>
                      <a:pt x="75157" y="39764"/>
                      <a:pt x="73461" y="39764"/>
                    </a:cubicBezTo>
                    <a:lnTo>
                      <a:pt x="40254" y="39764"/>
                    </a:lnTo>
                    <a:lnTo>
                      <a:pt x="46843" y="18332"/>
                    </a:lnTo>
                    <a:close/>
                    <a:moveTo>
                      <a:pt x="83051" y="92445"/>
                    </a:moveTo>
                    <a:cubicBezTo>
                      <a:pt x="71406" y="92445"/>
                      <a:pt x="60478" y="97631"/>
                      <a:pt x="53041" y="106602"/>
                    </a:cubicBezTo>
                    <a:cubicBezTo>
                      <a:pt x="51964" y="107907"/>
                      <a:pt x="52127" y="109831"/>
                      <a:pt x="53432" y="110908"/>
                    </a:cubicBezTo>
                    <a:cubicBezTo>
                      <a:pt x="54009" y="111383"/>
                      <a:pt x="54706" y="111617"/>
                      <a:pt x="55398" y="111617"/>
                    </a:cubicBezTo>
                    <a:cubicBezTo>
                      <a:pt x="56272" y="111617"/>
                      <a:pt x="57137" y="111244"/>
                      <a:pt x="57738" y="110516"/>
                    </a:cubicBezTo>
                    <a:cubicBezTo>
                      <a:pt x="64001" y="102916"/>
                      <a:pt x="73232" y="98577"/>
                      <a:pt x="83051" y="98577"/>
                    </a:cubicBezTo>
                    <a:cubicBezTo>
                      <a:pt x="99622" y="98577"/>
                      <a:pt x="113322" y="110908"/>
                      <a:pt x="115573" y="126826"/>
                    </a:cubicBezTo>
                    <a:lnTo>
                      <a:pt x="106635" y="119878"/>
                    </a:lnTo>
                    <a:cubicBezTo>
                      <a:pt x="106085" y="119438"/>
                      <a:pt x="105424" y="119224"/>
                      <a:pt x="104766" y="119224"/>
                    </a:cubicBezTo>
                    <a:cubicBezTo>
                      <a:pt x="103864" y="119224"/>
                      <a:pt x="102966" y="119626"/>
                      <a:pt x="102362" y="120400"/>
                    </a:cubicBezTo>
                    <a:cubicBezTo>
                      <a:pt x="101318" y="121705"/>
                      <a:pt x="101546" y="123629"/>
                      <a:pt x="102884" y="124673"/>
                    </a:cubicBezTo>
                    <a:lnTo>
                      <a:pt x="117008" y="135731"/>
                    </a:lnTo>
                    <a:cubicBezTo>
                      <a:pt x="117472" y="136109"/>
                      <a:pt x="118163" y="136324"/>
                      <a:pt x="118881" y="136324"/>
                    </a:cubicBezTo>
                    <a:cubicBezTo>
                      <a:pt x="119777" y="136324"/>
                      <a:pt x="120716" y="135988"/>
                      <a:pt x="121314" y="135209"/>
                    </a:cubicBezTo>
                    <a:lnTo>
                      <a:pt x="132339" y="121085"/>
                    </a:lnTo>
                    <a:cubicBezTo>
                      <a:pt x="133383" y="119748"/>
                      <a:pt x="133155" y="117823"/>
                      <a:pt x="131818" y="116779"/>
                    </a:cubicBezTo>
                    <a:cubicBezTo>
                      <a:pt x="131267" y="116339"/>
                      <a:pt x="130607" y="116125"/>
                      <a:pt x="129949" y="116125"/>
                    </a:cubicBezTo>
                    <a:cubicBezTo>
                      <a:pt x="129046" y="116125"/>
                      <a:pt x="128148" y="116528"/>
                      <a:pt x="127544" y="117301"/>
                    </a:cubicBezTo>
                    <a:lnTo>
                      <a:pt x="121477" y="125065"/>
                    </a:lnTo>
                    <a:cubicBezTo>
                      <a:pt x="118443" y="106602"/>
                      <a:pt x="102362" y="92445"/>
                      <a:pt x="83051" y="92445"/>
                    </a:cubicBezTo>
                    <a:close/>
                    <a:moveTo>
                      <a:pt x="49449" y="116086"/>
                    </a:moveTo>
                    <a:cubicBezTo>
                      <a:pt x="48912" y="116086"/>
                      <a:pt x="48270" y="116287"/>
                      <a:pt x="47430" y="116779"/>
                    </a:cubicBezTo>
                    <a:lnTo>
                      <a:pt x="33306" y="127837"/>
                    </a:lnTo>
                    <a:cubicBezTo>
                      <a:pt x="31968" y="128881"/>
                      <a:pt x="31740" y="130806"/>
                      <a:pt x="32751" y="132143"/>
                    </a:cubicBezTo>
                    <a:cubicBezTo>
                      <a:pt x="33359" y="132903"/>
                      <a:pt x="34266" y="133309"/>
                      <a:pt x="35182" y="133309"/>
                    </a:cubicBezTo>
                    <a:cubicBezTo>
                      <a:pt x="35838" y="133309"/>
                      <a:pt x="36499" y="133101"/>
                      <a:pt x="37057" y="132665"/>
                    </a:cubicBezTo>
                    <a:lnTo>
                      <a:pt x="44396" y="126924"/>
                    </a:lnTo>
                    <a:lnTo>
                      <a:pt x="44396" y="126924"/>
                    </a:lnTo>
                    <a:cubicBezTo>
                      <a:pt x="41656" y="149725"/>
                      <a:pt x="59858" y="170341"/>
                      <a:pt x="83051" y="170341"/>
                    </a:cubicBezTo>
                    <a:cubicBezTo>
                      <a:pt x="99067" y="170341"/>
                      <a:pt x="113289" y="160718"/>
                      <a:pt x="119226" y="145876"/>
                    </a:cubicBezTo>
                    <a:cubicBezTo>
                      <a:pt x="119846" y="144310"/>
                      <a:pt x="119096" y="142516"/>
                      <a:pt x="117530" y="141896"/>
                    </a:cubicBezTo>
                    <a:cubicBezTo>
                      <a:pt x="117158" y="141749"/>
                      <a:pt x="116773" y="141679"/>
                      <a:pt x="116394" y="141679"/>
                    </a:cubicBezTo>
                    <a:cubicBezTo>
                      <a:pt x="115178" y="141679"/>
                      <a:pt x="114023" y="142399"/>
                      <a:pt x="113550" y="143593"/>
                    </a:cubicBezTo>
                    <a:cubicBezTo>
                      <a:pt x="108527" y="156119"/>
                      <a:pt x="96555" y="164208"/>
                      <a:pt x="83051" y="164208"/>
                    </a:cubicBezTo>
                    <a:cubicBezTo>
                      <a:pt x="62663" y="164208"/>
                      <a:pt x="47365" y="145811"/>
                      <a:pt x="50692" y="125945"/>
                    </a:cubicBezTo>
                    <a:lnTo>
                      <a:pt x="50692" y="125945"/>
                    </a:lnTo>
                    <a:lnTo>
                      <a:pt x="57966" y="135209"/>
                    </a:lnTo>
                    <a:cubicBezTo>
                      <a:pt x="58570" y="135983"/>
                      <a:pt x="59468" y="136385"/>
                      <a:pt x="60371" y="136385"/>
                    </a:cubicBezTo>
                    <a:cubicBezTo>
                      <a:pt x="61029" y="136385"/>
                      <a:pt x="61689" y="136171"/>
                      <a:pt x="62239" y="135731"/>
                    </a:cubicBezTo>
                    <a:cubicBezTo>
                      <a:pt x="63577" y="134687"/>
                      <a:pt x="63805" y="132763"/>
                      <a:pt x="62761" y="131458"/>
                    </a:cubicBezTo>
                    <a:lnTo>
                      <a:pt x="51768" y="117399"/>
                    </a:lnTo>
                    <a:cubicBezTo>
                      <a:pt x="50985" y="116677"/>
                      <a:pt x="50371" y="116086"/>
                      <a:pt x="49449" y="116086"/>
                    </a:cubicBezTo>
                    <a:close/>
                    <a:moveTo>
                      <a:pt x="44592" y="0"/>
                    </a:moveTo>
                    <a:cubicBezTo>
                      <a:pt x="37840" y="0"/>
                      <a:pt x="31968" y="4338"/>
                      <a:pt x="29978" y="10797"/>
                    </a:cubicBezTo>
                    <a:lnTo>
                      <a:pt x="21073" y="39764"/>
                    </a:lnTo>
                    <a:lnTo>
                      <a:pt x="16278" y="39764"/>
                    </a:lnTo>
                    <a:cubicBezTo>
                      <a:pt x="12788" y="39764"/>
                      <a:pt x="9950" y="42602"/>
                      <a:pt x="9950" y="46092"/>
                    </a:cubicBezTo>
                    <a:lnTo>
                      <a:pt x="9950" y="53823"/>
                    </a:lnTo>
                    <a:cubicBezTo>
                      <a:pt x="9950" y="56628"/>
                      <a:pt x="11776" y="58977"/>
                      <a:pt x="14288" y="59825"/>
                    </a:cubicBezTo>
                    <a:lnTo>
                      <a:pt x="25085" y="190989"/>
                    </a:lnTo>
                    <a:cubicBezTo>
                      <a:pt x="25444" y="195491"/>
                      <a:pt x="27369" y="199536"/>
                      <a:pt x="30305" y="202667"/>
                    </a:cubicBezTo>
                    <a:lnTo>
                      <a:pt x="3067" y="202667"/>
                    </a:lnTo>
                    <a:cubicBezTo>
                      <a:pt x="1371" y="202667"/>
                      <a:pt x="1" y="204005"/>
                      <a:pt x="1" y="205701"/>
                    </a:cubicBezTo>
                    <a:cubicBezTo>
                      <a:pt x="1" y="207397"/>
                      <a:pt x="1371" y="208767"/>
                      <a:pt x="3067" y="208767"/>
                    </a:cubicBezTo>
                    <a:lnTo>
                      <a:pt x="162056" y="208767"/>
                    </a:lnTo>
                    <a:cubicBezTo>
                      <a:pt x="163752" y="208767"/>
                      <a:pt x="165122" y="207397"/>
                      <a:pt x="165122" y="205701"/>
                    </a:cubicBezTo>
                    <a:cubicBezTo>
                      <a:pt x="165122" y="204005"/>
                      <a:pt x="163752" y="202667"/>
                      <a:pt x="162056" y="202667"/>
                    </a:cubicBezTo>
                    <a:lnTo>
                      <a:pt x="134819" y="202667"/>
                    </a:lnTo>
                    <a:cubicBezTo>
                      <a:pt x="137754" y="199536"/>
                      <a:pt x="139679" y="195491"/>
                      <a:pt x="140038" y="190989"/>
                    </a:cubicBezTo>
                    <a:lnTo>
                      <a:pt x="145779" y="121444"/>
                    </a:lnTo>
                    <a:cubicBezTo>
                      <a:pt x="145909" y="119748"/>
                      <a:pt x="144670" y="118280"/>
                      <a:pt x="142974" y="118149"/>
                    </a:cubicBezTo>
                    <a:cubicBezTo>
                      <a:pt x="142877" y="118140"/>
                      <a:pt x="142781" y="118135"/>
                      <a:pt x="142686" y="118135"/>
                    </a:cubicBezTo>
                    <a:cubicBezTo>
                      <a:pt x="141140" y="118135"/>
                      <a:pt x="139802" y="119355"/>
                      <a:pt x="139679" y="120922"/>
                    </a:cubicBezTo>
                    <a:lnTo>
                      <a:pt x="133970" y="190500"/>
                    </a:lnTo>
                    <a:cubicBezTo>
                      <a:pt x="133416" y="196959"/>
                      <a:pt x="128197" y="202080"/>
                      <a:pt x="121836" y="202602"/>
                    </a:cubicBezTo>
                    <a:lnTo>
                      <a:pt x="116454" y="187956"/>
                    </a:lnTo>
                    <a:cubicBezTo>
                      <a:pt x="115996" y="186709"/>
                      <a:pt x="114843" y="185938"/>
                      <a:pt x="113600" y="185938"/>
                    </a:cubicBezTo>
                    <a:cubicBezTo>
                      <a:pt x="113249" y="185938"/>
                      <a:pt x="112891" y="186000"/>
                      <a:pt x="112539" y="186129"/>
                    </a:cubicBezTo>
                    <a:cubicBezTo>
                      <a:pt x="110941" y="186716"/>
                      <a:pt x="110125" y="188445"/>
                      <a:pt x="110713" y="190043"/>
                    </a:cubicBezTo>
                    <a:lnTo>
                      <a:pt x="115345" y="202667"/>
                    </a:lnTo>
                    <a:lnTo>
                      <a:pt x="49779" y="202667"/>
                    </a:lnTo>
                    <a:lnTo>
                      <a:pt x="54411" y="190043"/>
                    </a:lnTo>
                    <a:cubicBezTo>
                      <a:pt x="54998" y="188445"/>
                      <a:pt x="54182" y="186716"/>
                      <a:pt x="52584" y="186129"/>
                    </a:cubicBezTo>
                    <a:cubicBezTo>
                      <a:pt x="52232" y="186000"/>
                      <a:pt x="51874" y="185938"/>
                      <a:pt x="51524" y="185938"/>
                    </a:cubicBezTo>
                    <a:cubicBezTo>
                      <a:pt x="50280" y="185938"/>
                      <a:pt x="49128" y="186709"/>
                      <a:pt x="48670" y="187956"/>
                    </a:cubicBezTo>
                    <a:lnTo>
                      <a:pt x="43287" y="202602"/>
                    </a:lnTo>
                    <a:cubicBezTo>
                      <a:pt x="36926" y="202080"/>
                      <a:pt x="31707" y="196959"/>
                      <a:pt x="31153" y="190500"/>
                    </a:cubicBezTo>
                    <a:lnTo>
                      <a:pt x="20453" y="60151"/>
                    </a:lnTo>
                    <a:lnTo>
                      <a:pt x="43287" y="60151"/>
                    </a:lnTo>
                    <a:lnTo>
                      <a:pt x="48670" y="74863"/>
                    </a:lnTo>
                    <a:cubicBezTo>
                      <a:pt x="49132" y="76095"/>
                      <a:pt x="50302" y="76863"/>
                      <a:pt x="51559" y="76863"/>
                    </a:cubicBezTo>
                    <a:cubicBezTo>
                      <a:pt x="51898" y="76863"/>
                      <a:pt x="52244" y="76807"/>
                      <a:pt x="52584" y="76689"/>
                    </a:cubicBezTo>
                    <a:cubicBezTo>
                      <a:pt x="54182" y="76102"/>
                      <a:pt x="54998" y="74341"/>
                      <a:pt x="54411" y="72742"/>
                    </a:cubicBezTo>
                    <a:lnTo>
                      <a:pt x="49779" y="60151"/>
                    </a:lnTo>
                    <a:lnTo>
                      <a:pt x="115345" y="60151"/>
                    </a:lnTo>
                    <a:lnTo>
                      <a:pt x="110713" y="72742"/>
                    </a:lnTo>
                    <a:cubicBezTo>
                      <a:pt x="110125" y="74341"/>
                      <a:pt x="110941" y="76102"/>
                      <a:pt x="112539" y="76689"/>
                    </a:cubicBezTo>
                    <a:cubicBezTo>
                      <a:pt x="112871" y="76809"/>
                      <a:pt x="113215" y="76867"/>
                      <a:pt x="113557" y="76867"/>
                    </a:cubicBezTo>
                    <a:cubicBezTo>
                      <a:pt x="114793" y="76867"/>
                      <a:pt x="115994" y="76115"/>
                      <a:pt x="116454" y="74863"/>
                    </a:cubicBezTo>
                    <a:lnTo>
                      <a:pt x="121836" y="60151"/>
                    </a:lnTo>
                    <a:lnTo>
                      <a:pt x="144670" y="60151"/>
                    </a:lnTo>
                    <a:lnTo>
                      <a:pt x="140625" y="109570"/>
                    </a:lnTo>
                    <a:cubicBezTo>
                      <a:pt x="140462" y="111266"/>
                      <a:pt x="141734" y="112734"/>
                      <a:pt x="143398" y="112897"/>
                    </a:cubicBezTo>
                    <a:lnTo>
                      <a:pt x="143659" y="112897"/>
                    </a:lnTo>
                    <a:cubicBezTo>
                      <a:pt x="145257" y="112897"/>
                      <a:pt x="146594" y="111690"/>
                      <a:pt x="146725" y="110092"/>
                    </a:cubicBezTo>
                    <a:lnTo>
                      <a:pt x="150835" y="59825"/>
                    </a:lnTo>
                    <a:cubicBezTo>
                      <a:pt x="153347" y="58977"/>
                      <a:pt x="155173" y="56628"/>
                      <a:pt x="155173" y="53823"/>
                    </a:cubicBezTo>
                    <a:lnTo>
                      <a:pt x="155173" y="46092"/>
                    </a:lnTo>
                    <a:cubicBezTo>
                      <a:pt x="155173" y="42602"/>
                      <a:pt x="152335" y="39764"/>
                      <a:pt x="148845" y="39764"/>
                    </a:cubicBezTo>
                    <a:lnTo>
                      <a:pt x="144050" y="39764"/>
                    </a:lnTo>
                    <a:lnTo>
                      <a:pt x="135145" y="10797"/>
                    </a:lnTo>
                    <a:cubicBezTo>
                      <a:pt x="133155" y="4338"/>
                      <a:pt x="127283" y="0"/>
                      <a:pt x="1205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81" name="Google Shape;681;p38"/>
          <p:cNvSpPr txBox="1"/>
          <p:nvPr/>
        </p:nvSpPr>
        <p:spPr>
          <a:xfrm>
            <a:off x="322025" y="704375"/>
            <a:ext cx="39282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4A86E8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DIAGRAMA</a:t>
            </a:r>
            <a:endParaRPr sz="5000">
              <a:solidFill>
                <a:srgbClr val="4A86E8"/>
              </a:solidFill>
              <a:latin typeface="Inter Black"/>
              <a:ea typeface="Inter Black"/>
              <a:cs typeface="Inter Black"/>
              <a:sym typeface="Inter Black"/>
            </a:endParaRPr>
          </a:p>
        </p:txBody>
      </p:sp>
      <p:pic>
        <p:nvPicPr>
          <p:cNvPr id="682" name="Google Shape;682;p38" title="WhatsApp Image 2025-04-03 at 21.26.58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2750" y="461950"/>
            <a:ext cx="4766425" cy="409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7" name="Google Shape;687;p39"/>
          <p:cNvGrpSpPr/>
          <p:nvPr/>
        </p:nvGrpSpPr>
        <p:grpSpPr>
          <a:xfrm>
            <a:off x="541072" y="2830301"/>
            <a:ext cx="1512166" cy="1512166"/>
            <a:chOff x="5531975" y="1125925"/>
            <a:chExt cx="2981400" cy="2981400"/>
          </a:xfrm>
        </p:grpSpPr>
        <p:sp>
          <p:nvSpPr>
            <p:cNvPr id="688" name="Google Shape;688;p39"/>
            <p:cNvSpPr/>
            <p:nvPr/>
          </p:nvSpPr>
          <p:spPr>
            <a:xfrm>
              <a:off x="5531975" y="1125925"/>
              <a:ext cx="2981400" cy="2981400"/>
            </a:xfrm>
            <a:prstGeom prst="ellipse">
              <a:avLst/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89" name="Google Shape;689;p39"/>
            <p:cNvGrpSpPr/>
            <p:nvPr/>
          </p:nvGrpSpPr>
          <p:grpSpPr>
            <a:xfrm>
              <a:off x="5708471" y="1323842"/>
              <a:ext cx="2628407" cy="2585567"/>
              <a:chOff x="1147400" y="238375"/>
              <a:chExt cx="5305625" cy="5219150"/>
            </a:xfrm>
          </p:grpSpPr>
          <p:sp>
            <p:nvSpPr>
              <p:cNvPr id="690" name="Google Shape;690;p39"/>
              <p:cNvSpPr/>
              <p:nvPr/>
            </p:nvSpPr>
            <p:spPr>
              <a:xfrm>
                <a:off x="4555350" y="674400"/>
                <a:ext cx="523575" cy="523575"/>
              </a:xfrm>
              <a:custGeom>
                <a:rect b="b" l="l" r="r" t="t"/>
                <a:pathLst>
                  <a:path extrusionOk="0" h="20943" w="20943">
                    <a:moveTo>
                      <a:pt x="10472" y="1"/>
                    </a:moveTo>
                    <a:cubicBezTo>
                      <a:pt x="4665" y="1"/>
                      <a:pt x="1" y="4698"/>
                      <a:pt x="1" y="10472"/>
                    </a:cubicBezTo>
                    <a:cubicBezTo>
                      <a:pt x="1" y="16278"/>
                      <a:pt x="4665" y="20943"/>
                      <a:pt x="10472" y="20943"/>
                    </a:cubicBezTo>
                    <a:cubicBezTo>
                      <a:pt x="16245" y="20943"/>
                      <a:pt x="20943" y="16278"/>
                      <a:pt x="20943" y="10472"/>
                    </a:cubicBezTo>
                    <a:cubicBezTo>
                      <a:pt x="20943" y="4698"/>
                      <a:pt x="16245" y="1"/>
                      <a:pt x="104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39"/>
              <p:cNvSpPr/>
              <p:nvPr/>
            </p:nvSpPr>
            <p:spPr>
              <a:xfrm>
                <a:off x="2498675" y="4393875"/>
                <a:ext cx="524375" cy="524400"/>
              </a:xfrm>
              <a:custGeom>
                <a:rect b="b" l="l" r="r" t="t"/>
                <a:pathLst>
                  <a:path extrusionOk="0" h="20976" w="20975">
                    <a:moveTo>
                      <a:pt x="10504" y="1"/>
                    </a:moveTo>
                    <a:cubicBezTo>
                      <a:pt x="4698" y="1"/>
                      <a:pt x="0" y="4698"/>
                      <a:pt x="0" y="10472"/>
                    </a:cubicBezTo>
                    <a:cubicBezTo>
                      <a:pt x="0" y="16278"/>
                      <a:pt x="4698" y="20975"/>
                      <a:pt x="10504" y="20975"/>
                    </a:cubicBezTo>
                    <a:cubicBezTo>
                      <a:pt x="16278" y="20975"/>
                      <a:pt x="20975" y="16278"/>
                      <a:pt x="20975" y="10472"/>
                    </a:cubicBezTo>
                    <a:cubicBezTo>
                      <a:pt x="20975" y="4698"/>
                      <a:pt x="16278" y="1"/>
                      <a:pt x="1050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39"/>
              <p:cNvSpPr/>
              <p:nvPr/>
            </p:nvSpPr>
            <p:spPr>
              <a:xfrm>
                <a:off x="5246075" y="3579550"/>
                <a:ext cx="595350" cy="523825"/>
              </a:xfrm>
              <a:custGeom>
                <a:rect b="b" l="l" r="r" t="t"/>
                <a:pathLst>
                  <a:path extrusionOk="0" h="20953" w="23814">
                    <a:moveTo>
                      <a:pt x="11902" y="1"/>
                    </a:moveTo>
                    <a:cubicBezTo>
                      <a:pt x="10566" y="1"/>
                      <a:pt x="9207" y="258"/>
                      <a:pt x="7895" y="802"/>
                    </a:cubicBezTo>
                    <a:cubicBezTo>
                      <a:pt x="2545" y="3020"/>
                      <a:pt x="1" y="9153"/>
                      <a:pt x="2219" y="14502"/>
                    </a:cubicBezTo>
                    <a:cubicBezTo>
                      <a:pt x="3890" y="18533"/>
                      <a:pt x="7782" y="20952"/>
                      <a:pt x="11888" y="20952"/>
                    </a:cubicBezTo>
                    <a:cubicBezTo>
                      <a:pt x="13232" y="20952"/>
                      <a:pt x="14600" y="20693"/>
                      <a:pt x="15919" y="20146"/>
                    </a:cubicBezTo>
                    <a:cubicBezTo>
                      <a:pt x="21269" y="17960"/>
                      <a:pt x="23813" y="11828"/>
                      <a:pt x="21595" y="6478"/>
                    </a:cubicBezTo>
                    <a:cubicBezTo>
                      <a:pt x="19921" y="2440"/>
                      <a:pt x="16017" y="1"/>
                      <a:pt x="119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39"/>
              <p:cNvSpPr/>
              <p:nvPr/>
            </p:nvSpPr>
            <p:spPr>
              <a:xfrm>
                <a:off x="1688875" y="1474400"/>
                <a:ext cx="523575" cy="523575"/>
              </a:xfrm>
              <a:custGeom>
                <a:rect b="b" l="l" r="r" t="t"/>
                <a:pathLst>
                  <a:path extrusionOk="0" h="20943" w="20943">
                    <a:moveTo>
                      <a:pt x="10472" y="1"/>
                    </a:moveTo>
                    <a:cubicBezTo>
                      <a:pt x="4665" y="1"/>
                      <a:pt x="1" y="4698"/>
                      <a:pt x="1" y="10472"/>
                    </a:cubicBezTo>
                    <a:cubicBezTo>
                      <a:pt x="1" y="16278"/>
                      <a:pt x="4665" y="20943"/>
                      <a:pt x="10472" y="20943"/>
                    </a:cubicBezTo>
                    <a:cubicBezTo>
                      <a:pt x="16245" y="20943"/>
                      <a:pt x="20943" y="16278"/>
                      <a:pt x="20943" y="10472"/>
                    </a:cubicBezTo>
                    <a:cubicBezTo>
                      <a:pt x="20943" y="4698"/>
                      <a:pt x="16245" y="1"/>
                      <a:pt x="1047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39"/>
              <p:cNvSpPr/>
              <p:nvPr/>
            </p:nvSpPr>
            <p:spPr>
              <a:xfrm>
                <a:off x="2615275" y="1769000"/>
                <a:ext cx="2368225" cy="2157425"/>
              </a:xfrm>
              <a:custGeom>
                <a:rect b="b" l="l" r="r" t="t"/>
                <a:pathLst>
                  <a:path extrusionOk="0" h="86297" w="94729">
                    <a:moveTo>
                      <a:pt x="47381" y="1"/>
                    </a:moveTo>
                    <a:cubicBezTo>
                      <a:pt x="36339" y="1"/>
                      <a:pt x="25298" y="4217"/>
                      <a:pt x="16865" y="12649"/>
                    </a:cubicBezTo>
                    <a:cubicBezTo>
                      <a:pt x="1" y="29481"/>
                      <a:pt x="1" y="56816"/>
                      <a:pt x="16865" y="73648"/>
                    </a:cubicBezTo>
                    <a:cubicBezTo>
                      <a:pt x="25298" y="82080"/>
                      <a:pt x="36339" y="86296"/>
                      <a:pt x="47381" y="86296"/>
                    </a:cubicBezTo>
                    <a:cubicBezTo>
                      <a:pt x="58423" y="86296"/>
                      <a:pt x="69465" y="82080"/>
                      <a:pt x="77897" y="73648"/>
                    </a:cubicBezTo>
                    <a:cubicBezTo>
                      <a:pt x="94729" y="56816"/>
                      <a:pt x="94729" y="29481"/>
                      <a:pt x="77897" y="12649"/>
                    </a:cubicBezTo>
                    <a:cubicBezTo>
                      <a:pt x="69465" y="4217"/>
                      <a:pt x="58423" y="1"/>
                      <a:pt x="473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39"/>
              <p:cNvSpPr/>
              <p:nvPr/>
            </p:nvSpPr>
            <p:spPr>
              <a:xfrm>
                <a:off x="3297850" y="2114575"/>
                <a:ext cx="1006350" cy="1465950"/>
              </a:xfrm>
              <a:custGeom>
                <a:rect b="b" l="l" r="r" t="t"/>
                <a:pathLst>
                  <a:path extrusionOk="0" h="58638" w="40254">
                    <a:moveTo>
                      <a:pt x="28021" y="0"/>
                    </a:moveTo>
                    <a:cubicBezTo>
                      <a:pt x="27173" y="33"/>
                      <a:pt x="26358" y="522"/>
                      <a:pt x="25640" y="1240"/>
                    </a:cubicBezTo>
                    <a:cubicBezTo>
                      <a:pt x="17681" y="8808"/>
                      <a:pt x="9689" y="16310"/>
                      <a:pt x="1730" y="23878"/>
                    </a:cubicBezTo>
                    <a:cubicBezTo>
                      <a:pt x="1" y="25509"/>
                      <a:pt x="229" y="28021"/>
                      <a:pt x="2284" y="29260"/>
                    </a:cubicBezTo>
                    <a:cubicBezTo>
                      <a:pt x="6655" y="31935"/>
                      <a:pt x="11157" y="34414"/>
                      <a:pt x="15593" y="36991"/>
                    </a:cubicBezTo>
                    <a:cubicBezTo>
                      <a:pt x="15854" y="37122"/>
                      <a:pt x="15984" y="37252"/>
                      <a:pt x="15854" y="37611"/>
                    </a:cubicBezTo>
                    <a:cubicBezTo>
                      <a:pt x="14386" y="41036"/>
                      <a:pt x="12983" y="44461"/>
                      <a:pt x="11548" y="47919"/>
                    </a:cubicBezTo>
                    <a:cubicBezTo>
                      <a:pt x="10667" y="50039"/>
                      <a:pt x="9754" y="52159"/>
                      <a:pt x="8906" y="54312"/>
                    </a:cubicBezTo>
                    <a:cubicBezTo>
                      <a:pt x="8319" y="55878"/>
                      <a:pt x="9036" y="57574"/>
                      <a:pt x="10537" y="58292"/>
                    </a:cubicBezTo>
                    <a:cubicBezTo>
                      <a:pt x="11017" y="58521"/>
                      <a:pt x="11489" y="58637"/>
                      <a:pt x="11958" y="58637"/>
                    </a:cubicBezTo>
                    <a:cubicBezTo>
                      <a:pt x="12826" y="58637"/>
                      <a:pt x="13681" y="58237"/>
                      <a:pt x="14549" y="57411"/>
                    </a:cubicBezTo>
                    <a:cubicBezTo>
                      <a:pt x="22508" y="49876"/>
                      <a:pt x="30500" y="42341"/>
                      <a:pt x="38460" y="34773"/>
                    </a:cubicBezTo>
                    <a:cubicBezTo>
                      <a:pt x="40254" y="33044"/>
                      <a:pt x="39927" y="30533"/>
                      <a:pt x="37742" y="29293"/>
                    </a:cubicBezTo>
                    <a:cubicBezTo>
                      <a:pt x="33371" y="26749"/>
                      <a:pt x="28967" y="24204"/>
                      <a:pt x="24596" y="21660"/>
                    </a:cubicBezTo>
                    <a:cubicBezTo>
                      <a:pt x="24303" y="21497"/>
                      <a:pt x="24205" y="21366"/>
                      <a:pt x="24335" y="21040"/>
                    </a:cubicBezTo>
                    <a:cubicBezTo>
                      <a:pt x="26684" y="15495"/>
                      <a:pt x="29098" y="9949"/>
                      <a:pt x="31283" y="4339"/>
                    </a:cubicBezTo>
                    <a:cubicBezTo>
                      <a:pt x="32099" y="2218"/>
                      <a:pt x="30468" y="0"/>
                      <a:pt x="2802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39"/>
              <p:cNvSpPr/>
              <p:nvPr/>
            </p:nvSpPr>
            <p:spPr>
              <a:xfrm>
                <a:off x="1147400" y="238375"/>
                <a:ext cx="5305625" cy="5219150"/>
              </a:xfrm>
              <a:custGeom>
                <a:rect b="b" l="l" r="r" t="t"/>
                <a:pathLst>
                  <a:path extrusionOk="0" h="208766" w="212225">
                    <a:moveTo>
                      <a:pt x="146790" y="20443"/>
                    </a:moveTo>
                    <a:cubicBezTo>
                      <a:pt x="150867" y="20443"/>
                      <a:pt x="154194" y="23770"/>
                      <a:pt x="154194" y="27880"/>
                    </a:cubicBezTo>
                    <a:cubicBezTo>
                      <a:pt x="154194" y="31957"/>
                      <a:pt x="150867" y="35285"/>
                      <a:pt x="146790" y="35285"/>
                    </a:cubicBezTo>
                    <a:cubicBezTo>
                      <a:pt x="142679" y="35285"/>
                      <a:pt x="139352" y="31957"/>
                      <a:pt x="139352" y="27880"/>
                    </a:cubicBezTo>
                    <a:cubicBezTo>
                      <a:pt x="139352" y="23770"/>
                      <a:pt x="142679" y="20443"/>
                      <a:pt x="146790" y="20443"/>
                    </a:cubicBezTo>
                    <a:close/>
                    <a:moveTo>
                      <a:pt x="92282" y="52312"/>
                    </a:moveTo>
                    <a:cubicBezTo>
                      <a:pt x="94989" y="54269"/>
                      <a:pt x="97697" y="56325"/>
                      <a:pt x="100437" y="58445"/>
                    </a:cubicBezTo>
                    <a:cubicBezTo>
                      <a:pt x="96196" y="58967"/>
                      <a:pt x="92086" y="60076"/>
                      <a:pt x="88270" y="61707"/>
                    </a:cubicBezTo>
                    <a:cubicBezTo>
                      <a:pt x="89574" y="58477"/>
                      <a:pt x="90912" y="55346"/>
                      <a:pt x="92282" y="52312"/>
                    </a:cubicBezTo>
                    <a:close/>
                    <a:moveTo>
                      <a:pt x="130395" y="6107"/>
                    </a:moveTo>
                    <a:cubicBezTo>
                      <a:pt x="131135" y="6107"/>
                      <a:pt x="131849" y="6199"/>
                      <a:pt x="132535" y="6383"/>
                    </a:cubicBezTo>
                    <a:cubicBezTo>
                      <a:pt x="136514" y="7427"/>
                      <a:pt x="139189" y="11603"/>
                      <a:pt x="140885" y="15680"/>
                    </a:cubicBezTo>
                    <a:cubicBezTo>
                      <a:pt x="136384" y="17866"/>
                      <a:pt x="133252" y="22530"/>
                      <a:pt x="133252" y="27880"/>
                    </a:cubicBezTo>
                    <a:cubicBezTo>
                      <a:pt x="133252" y="34828"/>
                      <a:pt x="138537" y="40569"/>
                      <a:pt x="145289" y="41319"/>
                    </a:cubicBezTo>
                    <a:cubicBezTo>
                      <a:pt x="145485" y="47093"/>
                      <a:pt x="145322" y="53356"/>
                      <a:pt x="144832" y="59978"/>
                    </a:cubicBezTo>
                    <a:cubicBezTo>
                      <a:pt x="138700" y="60565"/>
                      <a:pt x="132339" y="61413"/>
                      <a:pt x="125848" y="62522"/>
                    </a:cubicBezTo>
                    <a:cubicBezTo>
                      <a:pt x="120955" y="60206"/>
                      <a:pt x="115605" y="58738"/>
                      <a:pt x="109962" y="58282"/>
                    </a:cubicBezTo>
                    <a:cubicBezTo>
                      <a:pt x="104938" y="54106"/>
                      <a:pt x="99882" y="50225"/>
                      <a:pt x="94924" y="46702"/>
                    </a:cubicBezTo>
                    <a:cubicBezTo>
                      <a:pt x="99915" y="36426"/>
                      <a:pt x="105199" y="27586"/>
                      <a:pt x="110484" y="20769"/>
                    </a:cubicBezTo>
                    <a:cubicBezTo>
                      <a:pt x="117906" y="11218"/>
                      <a:pt x="124871" y="6107"/>
                      <a:pt x="130395" y="6107"/>
                    </a:cubicBezTo>
                    <a:close/>
                    <a:moveTo>
                      <a:pt x="32131" y="52443"/>
                    </a:moveTo>
                    <a:cubicBezTo>
                      <a:pt x="36208" y="52443"/>
                      <a:pt x="39535" y="55770"/>
                      <a:pt x="39535" y="59880"/>
                    </a:cubicBezTo>
                    <a:cubicBezTo>
                      <a:pt x="39535" y="63958"/>
                      <a:pt x="36208" y="67285"/>
                      <a:pt x="32131" y="67285"/>
                    </a:cubicBezTo>
                    <a:cubicBezTo>
                      <a:pt x="28021" y="67285"/>
                      <a:pt x="24693" y="63958"/>
                      <a:pt x="24693" y="59880"/>
                    </a:cubicBezTo>
                    <a:cubicBezTo>
                      <a:pt x="24693" y="55770"/>
                      <a:pt x="28021" y="52443"/>
                      <a:pt x="32131" y="52443"/>
                    </a:cubicBezTo>
                    <a:close/>
                    <a:moveTo>
                      <a:pt x="144278" y="66176"/>
                    </a:moveTo>
                    <a:cubicBezTo>
                      <a:pt x="143919" y="69536"/>
                      <a:pt x="143495" y="72993"/>
                      <a:pt x="142973" y="76484"/>
                    </a:cubicBezTo>
                    <a:cubicBezTo>
                      <a:pt x="140396" y="73091"/>
                      <a:pt x="137362" y="70025"/>
                      <a:pt x="133937" y="67448"/>
                    </a:cubicBezTo>
                    <a:cubicBezTo>
                      <a:pt x="137428" y="66959"/>
                      <a:pt x="140885" y="66502"/>
                      <a:pt x="144278" y="66176"/>
                    </a:cubicBezTo>
                    <a:close/>
                    <a:moveTo>
                      <a:pt x="63478" y="86465"/>
                    </a:moveTo>
                    <a:lnTo>
                      <a:pt x="63478" y="86465"/>
                    </a:lnTo>
                    <a:cubicBezTo>
                      <a:pt x="61880" y="90314"/>
                      <a:pt x="60771" y="94392"/>
                      <a:pt x="60249" y="98665"/>
                    </a:cubicBezTo>
                    <a:cubicBezTo>
                      <a:pt x="58096" y="95925"/>
                      <a:pt x="56074" y="93185"/>
                      <a:pt x="54117" y="90478"/>
                    </a:cubicBezTo>
                    <a:cubicBezTo>
                      <a:pt x="57150" y="89107"/>
                      <a:pt x="60282" y="87770"/>
                      <a:pt x="63478" y="86465"/>
                    </a:cubicBezTo>
                    <a:close/>
                    <a:moveTo>
                      <a:pt x="151976" y="109984"/>
                    </a:moveTo>
                    <a:cubicBezTo>
                      <a:pt x="154096" y="112724"/>
                      <a:pt x="156151" y="115432"/>
                      <a:pt x="158109" y="118139"/>
                    </a:cubicBezTo>
                    <a:cubicBezTo>
                      <a:pt x="155075" y="119509"/>
                      <a:pt x="151943" y="120847"/>
                      <a:pt x="148747" y="122151"/>
                    </a:cubicBezTo>
                    <a:cubicBezTo>
                      <a:pt x="150345" y="118335"/>
                      <a:pt x="151454" y="114257"/>
                      <a:pt x="151976" y="109984"/>
                    </a:cubicBezTo>
                    <a:close/>
                    <a:moveTo>
                      <a:pt x="114235" y="78082"/>
                    </a:moveTo>
                    <a:cubicBezTo>
                      <a:pt x="114365" y="78115"/>
                      <a:pt x="114431" y="78180"/>
                      <a:pt x="114431" y="78212"/>
                    </a:cubicBezTo>
                    <a:cubicBezTo>
                      <a:pt x="112278" y="83790"/>
                      <a:pt x="109864" y="89368"/>
                      <a:pt x="107548" y="94816"/>
                    </a:cubicBezTo>
                    <a:cubicBezTo>
                      <a:pt x="106830" y="96545"/>
                      <a:pt x="107450" y="98339"/>
                      <a:pt x="109081" y="99317"/>
                    </a:cubicBezTo>
                    <a:cubicBezTo>
                      <a:pt x="113485" y="101829"/>
                      <a:pt x="117856" y="104406"/>
                      <a:pt x="122259" y="106918"/>
                    </a:cubicBezTo>
                    <a:cubicBezTo>
                      <a:pt x="122683" y="107179"/>
                      <a:pt x="122716" y="107211"/>
                      <a:pt x="122390" y="107538"/>
                    </a:cubicBezTo>
                    <a:cubicBezTo>
                      <a:pt x="116029" y="113572"/>
                      <a:pt x="98512" y="130339"/>
                      <a:pt x="97958" y="130567"/>
                    </a:cubicBezTo>
                    <a:cubicBezTo>
                      <a:pt x="97892" y="130535"/>
                      <a:pt x="97729" y="130502"/>
                      <a:pt x="97795" y="130404"/>
                    </a:cubicBezTo>
                    <a:cubicBezTo>
                      <a:pt x="99882" y="124891"/>
                      <a:pt x="102524" y="118857"/>
                      <a:pt x="104677" y="113801"/>
                    </a:cubicBezTo>
                    <a:cubicBezTo>
                      <a:pt x="105297" y="112365"/>
                      <a:pt x="105036" y="110408"/>
                      <a:pt x="103144" y="109332"/>
                    </a:cubicBezTo>
                    <a:cubicBezTo>
                      <a:pt x="98708" y="106787"/>
                      <a:pt x="94272" y="104308"/>
                      <a:pt x="89868" y="101633"/>
                    </a:cubicBezTo>
                    <a:cubicBezTo>
                      <a:pt x="89542" y="101438"/>
                      <a:pt x="89542" y="101340"/>
                      <a:pt x="89835" y="101079"/>
                    </a:cubicBezTo>
                    <a:cubicBezTo>
                      <a:pt x="94728" y="96447"/>
                      <a:pt x="112604" y="79191"/>
                      <a:pt x="114235" y="78082"/>
                    </a:cubicBezTo>
                    <a:close/>
                    <a:moveTo>
                      <a:pt x="114357" y="71989"/>
                    </a:moveTo>
                    <a:cubicBezTo>
                      <a:pt x="112680" y="71989"/>
                      <a:pt x="110956" y="72662"/>
                      <a:pt x="109538" y="74004"/>
                    </a:cubicBezTo>
                    <a:cubicBezTo>
                      <a:pt x="101546" y="81638"/>
                      <a:pt x="93619" y="89075"/>
                      <a:pt x="85660" y="96643"/>
                    </a:cubicBezTo>
                    <a:cubicBezTo>
                      <a:pt x="84094" y="98111"/>
                      <a:pt x="83344" y="100068"/>
                      <a:pt x="83572" y="102058"/>
                    </a:cubicBezTo>
                    <a:cubicBezTo>
                      <a:pt x="83768" y="104047"/>
                      <a:pt x="84910" y="105809"/>
                      <a:pt x="86704" y="106885"/>
                    </a:cubicBezTo>
                    <a:cubicBezTo>
                      <a:pt x="90520" y="109169"/>
                      <a:pt x="94369" y="111354"/>
                      <a:pt x="98153" y="113507"/>
                    </a:cubicBezTo>
                    <a:cubicBezTo>
                      <a:pt x="96261" y="118009"/>
                      <a:pt x="93945" y="123391"/>
                      <a:pt x="92086" y="128186"/>
                    </a:cubicBezTo>
                    <a:cubicBezTo>
                      <a:pt x="90912" y="131220"/>
                      <a:pt x="92249" y="134612"/>
                      <a:pt x="95218" y="136047"/>
                    </a:cubicBezTo>
                    <a:cubicBezTo>
                      <a:pt x="96094" y="136467"/>
                      <a:pt x="97027" y="136700"/>
                      <a:pt x="97980" y="136700"/>
                    </a:cubicBezTo>
                    <a:cubicBezTo>
                      <a:pt x="99545" y="136700"/>
                      <a:pt x="101167" y="136072"/>
                      <a:pt x="102687" y="134612"/>
                    </a:cubicBezTo>
                    <a:cubicBezTo>
                      <a:pt x="110549" y="127142"/>
                      <a:pt x="118704" y="119444"/>
                      <a:pt x="126598" y="111974"/>
                    </a:cubicBezTo>
                    <a:cubicBezTo>
                      <a:pt x="128131" y="110506"/>
                      <a:pt x="128881" y="108516"/>
                      <a:pt x="128653" y="106526"/>
                    </a:cubicBezTo>
                    <a:cubicBezTo>
                      <a:pt x="128425" y="104504"/>
                      <a:pt x="127185" y="102710"/>
                      <a:pt x="125293" y="101633"/>
                    </a:cubicBezTo>
                    <a:cubicBezTo>
                      <a:pt x="121542" y="99481"/>
                      <a:pt x="117823" y="97295"/>
                      <a:pt x="114072" y="95142"/>
                    </a:cubicBezTo>
                    <a:cubicBezTo>
                      <a:pt x="116094" y="90347"/>
                      <a:pt x="118215" y="85389"/>
                      <a:pt x="120139" y="80431"/>
                    </a:cubicBezTo>
                    <a:cubicBezTo>
                      <a:pt x="120889" y="78539"/>
                      <a:pt x="120628" y="76386"/>
                      <a:pt x="119454" y="74722"/>
                    </a:cubicBezTo>
                    <a:cubicBezTo>
                      <a:pt x="118192" y="72898"/>
                      <a:pt x="116307" y="71989"/>
                      <a:pt x="114357" y="71989"/>
                    </a:cubicBezTo>
                    <a:close/>
                    <a:moveTo>
                      <a:pt x="69252" y="132133"/>
                    </a:moveTo>
                    <a:cubicBezTo>
                      <a:pt x="71829" y="135558"/>
                      <a:pt x="74863" y="138592"/>
                      <a:pt x="78288" y="141169"/>
                    </a:cubicBezTo>
                    <a:cubicBezTo>
                      <a:pt x="74797" y="141691"/>
                      <a:pt x="71340" y="142115"/>
                      <a:pt x="67980" y="142474"/>
                    </a:cubicBezTo>
                    <a:cubicBezTo>
                      <a:pt x="68306" y="139081"/>
                      <a:pt x="68730" y="135656"/>
                      <a:pt x="69252" y="132133"/>
                    </a:cubicBezTo>
                    <a:close/>
                    <a:moveTo>
                      <a:pt x="48506" y="93120"/>
                    </a:moveTo>
                    <a:cubicBezTo>
                      <a:pt x="52029" y="98078"/>
                      <a:pt x="55911" y="103134"/>
                      <a:pt x="60053" y="108190"/>
                    </a:cubicBezTo>
                    <a:cubicBezTo>
                      <a:pt x="60543" y="113801"/>
                      <a:pt x="62011" y="119150"/>
                      <a:pt x="64327" y="124043"/>
                    </a:cubicBezTo>
                    <a:cubicBezTo>
                      <a:pt x="63217" y="130535"/>
                      <a:pt x="62369" y="136896"/>
                      <a:pt x="61750" y="143028"/>
                    </a:cubicBezTo>
                    <a:cubicBezTo>
                      <a:pt x="56880" y="143393"/>
                      <a:pt x="52203" y="143577"/>
                      <a:pt x="47776" y="143577"/>
                    </a:cubicBezTo>
                    <a:cubicBezTo>
                      <a:pt x="41915" y="143577"/>
                      <a:pt x="36492" y="143255"/>
                      <a:pt x="31641" y="142604"/>
                    </a:cubicBezTo>
                    <a:cubicBezTo>
                      <a:pt x="18072" y="140777"/>
                      <a:pt x="9721" y="136569"/>
                      <a:pt x="8188" y="130730"/>
                    </a:cubicBezTo>
                    <a:cubicBezTo>
                      <a:pt x="6622" y="124924"/>
                      <a:pt x="11743" y="117095"/>
                      <a:pt x="22573" y="108679"/>
                    </a:cubicBezTo>
                    <a:cubicBezTo>
                      <a:pt x="29391" y="103395"/>
                      <a:pt x="38231" y="98111"/>
                      <a:pt x="48506" y="93120"/>
                    </a:cubicBezTo>
                    <a:close/>
                    <a:moveTo>
                      <a:pt x="106113" y="64219"/>
                    </a:moveTo>
                    <a:cubicBezTo>
                      <a:pt x="128229" y="64219"/>
                      <a:pt x="146202" y="82192"/>
                      <a:pt x="146202" y="104308"/>
                    </a:cubicBezTo>
                    <a:cubicBezTo>
                      <a:pt x="146202" y="126425"/>
                      <a:pt x="128229" y="144398"/>
                      <a:pt x="106113" y="144398"/>
                    </a:cubicBezTo>
                    <a:cubicBezTo>
                      <a:pt x="83996" y="144398"/>
                      <a:pt x="66023" y="126425"/>
                      <a:pt x="66023" y="104308"/>
                    </a:cubicBezTo>
                    <a:cubicBezTo>
                      <a:pt x="66023" y="82192"/>
                      <a:pt x="83996" y="64219"/>
                      <a:pt x="106113" y="64219"/>
                    </a:cubicBezTo>
                    <a:close/>
                    <a:moveTo>
                      <a:pt x="175789" y="136700"/>
                    </a:moveTo>
                    <a:cubicBezTo>
                      <a:pt x="179866" y="136700"/>
                      <a:pt x="183193" y="140027"/>
                      <a:pt x="183193" y="144105"/>
                    </a:cubicBezTo>
                    <a:cubicBezTo>
                      <a:pt x="183193" y="148215"/>
                      <a:pt x="179866" y="151542"/>
                      <a:pt x="175789" y="151542"/>
                    </a:cubicBezTo>
                    <a:cubicBezTo>
                      <a:pt x="171711" y="151542"/>
                      <a:pt x="168384" y="148215"/>
                      <a:pt x="168384" y="144105"/>
                    </a:cubicBezTo>
                    <a:cubicBezTo>
                      <a:pt x="168384" y="140027"/>
                      <a:pt x="171711" y="136700"/>
                      <a:pt x="175789" y="136700"/>
                    </a:cubicBezTo>
                    <a:close/>
                    <a:moveTo>
                      <a:pt x="123956" y="146942"/>
                    </a:moveTo>
                    <a:lnTo>
                      <a:pt x="123956" y="146942"/>
                    </a:lnTo>
                    <a:cubicBezTo>
                      <a:pt x="122651" y="150139"/>
                      <a:pt x="121313" y="153271"/>
                      <a:pt x="119943" y="156304"/>
                    </a:cubicBezTo>
                    <a:cubicBezTo>
                      <a:pt x="117236" y="154380"/>
                      <a:pt x="114528" y="152325"/>
                      <a:pt x="111788" y="150172"/>
                    </a:cubicBezTo>
                    <a:cubicBezTo>
                      <a:pt x="116029" y="149650"/>
                      <a:pt x="120139" y="148541"/>
                      <a:pt x="123956" y="146942"/>
                    </a:cubicBezTo>
                    <a:close/>
                    <a:moveTo>
                      <a:pt x="161664" y="123260"/>
                    </a:moveTo>
                    <a:cubicBezTo>
                      <a:pt x="163948" y="126588"/>
                      <a:pt x="166035" y="129882"/>
                      <a:pt x="167927" y="133112"/>
                    </a:cubicBezTo>
                    <a:cubicBezTo>
                      <a:pt x="164502" y="135558"/>
                      <a:pt x="162251" y="139570"/>
                      <a:pt x="162251" y="144105"/>
                    </a:cubicBezTo>
                    <a:cubicBezTo>
                      <a:pt x="162251" y="151575"/>
                      <a:pt x="168319" y="157642"/>
                      <a:pt x="175789" y="157642"/>
                    </a:cubicBezTo>
                    <a:cubicBezTo>
                      <a:pt x="176865" y="157642"/>
                      <a:pt x="177909" y="157511"/>
                      <a:pt x="178920" y="157283"/>
                    </a:cubicBezTo>
                    <a:lnTo>
                      <a:pt x="178920" y="157283"/>
                    </a:lnTo>
                    <a:cubicBezTo>
                      <a:pt x="181367" y="165992"/>
                      <a:pt x="180943" y="172549"/>
                      <a:pt x="177648" y="175844"/>
                    </a:cubicBezTo>
                    <a:cubicBezTo>
                      <a:pt x="175725" y="177767"/>
                      <a:pt x="172771" y="178725"/>
                      <a:pt x="168948" y="178725"/>
                    </a:cubicBezTo>
                    <a:cubicBezTo>
                      <a:pt x="164275" y="178725"/>
                      <a:pt x="158303" y="177294"/>
                      <a:pt x="151324" y="174441"/>
                    </a:cubicBezTo>
                    <a:cubicBezTo>
                      <a:pt x="143397" y="171212"/>
                      <a:pt x="134427" y="166221"/>
                      <a:pt x="125032" y="159860"/>
                    </a:cubicBezTo>
                    <a:cubicBezTo>
                      <a:pt x="127576" y="154347"/>
                      <a:pt x="130023" y="148476"/>
                      <a:pt x="132306" y="142376"/>
                    </a:cubicBezTo>
                    <a:cubicBezTo>
                      <a:pt x="136938" y="139179"/>
                      <a:pt x="140951" y="135134"/>
                      <a:pt x="144180" y="130502"/>
                    </a:cubicBezTo>
                    <a:cubicBezTo>
                      <a:pt x="150280" y="128219"/>
                      <a:pt x="156119" y="125772"/>
                      <a:pt x="161664" y="123260"/>
                    </a:cubicBezTo>
                    <a:close/>
                    <a:moveTo>
                      <a:pt x="64555" y="169222"/>
                    </a:moveTo>
                    <a:cubicBezTo>
                      <a:pt x="68632" y="169222"/>
                      <a:pt x="71960" y="172549"/>
                      <a:pt x="71960" y="176659"/>
                    </a:cubicBezTo>
                    <a:cubicBezTo>
                      <a:pt x="71960" y="180737"/>
                      <a:pt x="68632" y="184064"/>
                      <a:pt x="64555" y="184064"/>
                    </a:cubicBezTo>
                    <a:cubicBezTo>
                      <a:pt x="60445" y="184064"/>
                      <a:pt x="57118" y="180737"/>
                      <a:pt x="57118" y="176659"/>
                    </a:cubicBezTo>
                    <a:cubicBezTo>
                      <a:pt x="57118" y="172549"/>
                      <a:pt x="60445" y="169222"/>
                      <a:pt x="64555" y="169222"/>
                    </a:cubicBezTo>
                    <a:close/>
                    <a:moveTo>
                      <a:pt x="86378" y="146094"/>
                    </a:moveTo>
                    <a:cubicBezTo>
                      <a:pt x="91271" y="148410"/>
                      <a:pt x="96620" y="149911"/>
                      <a:pt x="102263" y="150368"/>
                    </a:cubicBezTo>
                    <a:cubicBezTo>
                      <a:pt x="107287" y="154510"/>
                      <a:pt x="112343" y="158392"/>
                      <a:pt x="117301" y="161948"/>
                    </a:cubicBezTo>
                    <a:cubicBezTo>
                      <a:pt x="112343" y="172190"/>
                      <a:pt x="107026" y="181063"/>
                      <a:pt x="101742" y="187848"/>
                    </a:cubicBezTo>
                    <a:cubicBezTo>
                      <a:pt x="94303" y="197420"/>
                      <a:pt x="87323" y="202532"/>
                      <a:pt x="81793" y="202532"/>
                    </a:cubicBezTo>
                    <a:cubicBezTo>
                      <a:pt x="81067" y="202532"/>
                      <a:pt x="80365" y="202444"/>
                      <a:pt x="79690" y="202266"/>
                    </a:cubicBezTo>
                    <a:cubicBezTo>
                      <a:pt x="76722" y="201483"/>
                      <a:pt x="72775" y="198482"/>
                      <a:pt x="69970" y="189055"/>
                    </a:cubicBezTo>
                    <a:cubicBezTo>
                      <a:pt x="74732" y="186967"/>
                      <a:pt x="78059" y="182172"/>
                      <a:pt x="78059" y="176659"/>
                    </a:cubicBezTo>
                    <a:cubicBezTo>
                      <a:pt x="78059" y="169972"/>
                      <a:pt x="73232" y="164427"/>
                      <a:pt x="66871" y="163318"/>
                    </a:cubicBezTo>
                    <a:cubicBezTo>
                      <a:pt x="66838" y="158686"/>
                      <a:pt x="67034" y="153793"/>
                      <a:pt x="67425" y="148671"/>
                    </a:cubicBezTo>
                    <a:cubicBezTo>
                      <a:pt x="73525" y="148052"/>
                      <a:pt x="79886" y="147203"/>
                      <a:pt x="86378" y="146094"/>
                    </a:cubicBezTo>
                    <a:close/>
                    <a:moveTo>
                      <a:pt x="130416" y="0"/>
                    </a:moveTo>
                    <a:cubicBezTo>
                      <a:pt x="122845" y="0"/>
                      <a:pt x="114359" y="5796"/>
                      <a:pt x="105656" y="17018"/>
                    </a:cubicBezTo>
                    <a:cubicBezTo>
                      <a:pt x="100274" y="23966"/>
                      <a:pt x="94891" y="32903"/>
                      <a:pt x="89835" y="43179"/>
                    </a:cubicBezTo>
                    <a:cubicBezTo>
                      <a:pt x="83507" y="38938"/>
                      <a:pt x="77374" y="35285"/>
                      <a:pt x="71568" y="32349"/>
                    </a:cubicBezTo>
                    <a:cubicBezTo>
                      <a:pt x="71127" y="32128"/>
                      <a:pt x="70654" y="32023"/>
                      <a:pt x="70188" y="32023"/>
                    </a:cubicBezTo>
                    <a:cubicBezTo>
                      <a:pt x="69070" y="32023"/>
                      <a:pt x="67988" y="32627"/>
                      <a:pt x="67458" y="33686"/>
                    </a:cubicBezTo>
                    <a:cubicBezTo>
                      <a:pt x="66708" y="35219"/>
                      <a:pt x="67295" y="37046"/>
                      <a:pt x="68795" y="37796"/>
                    </a:cubicBezTo>
                    <a:cubicBezTo>
                      <a:pt x="74634" y="40765"/>
                      <a:pt x="80832" y="44451"/>
                      <a:pt x="87193" y="48757"/>
                    </a:cubicBezTo>
                    <a:cubicBezTo>
                      <a:pt x="84649" y="54302"/>
                      <a:pt x="82202" y="60174"/>
                      <a:pt x="79919" y="66274"/>
                    </a:cubicBezTo>
                    <a:cubicBezTo>
                      <a:pt x="75287" y="69470"/>
                      <a:pt x="71275" y="73483"/>
                      <a:pt x="68045" y="78147"/>
                    </a:cubicBezTo>
                    <a:cubicBezTo>
                      <a:pt x="61945" y="80431"/>
                      <a:pt x="56074" y="82844"/>
                      <a:pt x="50561" y="85389"/>
                    </a:cubicBezTo>
                    <a:cubicBezTo>
                      <a:pt x="46973" y="80072"/>
                      <a:pt x="43809" y="74885"/>
                      <a:pt x="41134" y="69960"/>
                    </a:cubicBezTo>
                    <a:cubicBezTo>
                      <a:pt x="43906" y="67481"/>
                      <a:pt x="45668" y="63860"/>
                      <a:pt x="45668" y="59880"/>
                    </a:cubicBezTo>
                    <a:cubicBezTo>
                      <a:pt x="45668" y="52410"/>
                      <a:pt x="39601" y="46343"/>
                      <a:pt x="32163" y="46343"/>
                    </a:cubicBezTo>
                    <a:cubicBezTo>
                      <a:pt x="31380" y="41515"/>
                      <a:pt x="31413" y="35970"/>
                      <a:pt x="34577" y="32806"/>
                    </a:cubicBezTo>
                    <a:cubicBezTo>
                      <a:pt x="36494" y="30888"/>
                      <a:pt x="39468" y="29934"/>
                      <a:pt x="43313" y="29934"/>
                    </a:cubicBezTo>
                    <a:cubicBezTo>
                      <a:pt x="47320" y="29934"/>
                      <a:pt x="52273" y="30970"/>
                      <a:pt x="57966" y="33034"/>
                    </a:cubicBezTo>
                    <a:cubicBezTo>
                      <a:pt x="58318" y="33163"/>
                      <a:pt x="58677" y="33225"/>
                      <a:pt x="59029" y="33225"/>
                    </a:cubicBezTo>
                    <a:cubicBezTo>
                      <a:pt x="60271" y="33225"/>
                      <a:pt x="61422" y="32460"/>
                      <a:pt x="61880" y="31240"/>
                    </a:cubicBezTo>
                    <a:cubicBezTo>
                      <a:pt x="62467" y="29641"/>
                      <a:pt x="61652" y="27880"/>
                      <a:pt x="60053" y="27293"/>
                    </a:cubicBezTo>
                    <a:cubicBezTo>
                      <a:pt x="53686" y="24979"/>
                      <a:pt x="48062" y="23822"/>
                      <a:pt x="43286" y="23822"/>
                    </a:cubicBezTo>
                    <a:cubicBezTo>
                      <a:pt x="37760" y="23822"/>
                      <a:pt x="33368" y="25370"/>
                      <a:pt x="30271" y="28467"/>
                    </a:cubicBezTo>
                    <a:cubicBezTo>
                      <a:pt x="26063" y="32675"/>
                      <a:pt x="24693" y="39134"/>
                      <a:pt x="26194" y="47713"/>
                    </a:cubicBezTo>
                    <a:cubicBezTo>
                      <a:pt x="21692" y="49898"/>
                      <a:pt x="18593" y="54530"/>
                      <a:pt x="18593" y="59880"/>
                    </a:cubicBezTo>
                    <a:cubicBezTo>
                      <a:pt x="18593" y="67317"/>
                      <a:pt x="24661" y="73385"/>
                      <a:pt x="32131" y="73385"/>
                    </a:cubicBezTo>
                    <a:cubicBezTo>
                      <a:pt x="33403" y="73385"/>
                      <a:pt x="34610" y="73222"/>
                      <a:pt x="35784" y="72895"/>
                    </a:cubicBezTo>
                    <a:cubicBezTo>
                      <a:pt x="38394" y="77756"/>
                      <a:pt x="41493" y="82844"/>
                      <a:pt x="44983" y="88031"/>
                    </a:cubicBezTo>
                    <a:cubicBezTo>
                      <a:pt x="35327" y="92761"/>
                      <a:pt x="25900" y="98372"/>
                      <a:pt x="18822" y="103852"/>
                    </a:cubicBezTo>
                    <a:cubicBezTo>
                      <a:pt x="5741" y="113996"/>
                      <a:pt x="0" y="123848"/>
                      <a:pt x="2251" y="132296"/>
                    </a:cubicBezTo>
                    <a:cubicBezTo>
                      <a:pt x="4534" y="140810"/>
                      <a:pt x="14418" y="146453"/>
                      <a:pt x="30826" y="148639"/>
                    </a:cubicBezTo>
                    <a:cubicBezTo>
                      <a:pt x="36076" y="149346"/>
                      <a:pt x="41996" y="149660"/>
                      <a:pt x="47966" y="149660"/>
                    </a:cubicBezTo>
                    <a:cubicBezTo>
                      <a:pt x="52456" y="149660"/>
                      <a:pt x="56976" y="149483"/>
                      <a:pt x="61260" y="149161"/>
                    </a:cubicBezTo>
                    <a:lnTo>
                      <a:pt x="61260" y="149161"/>
                    </a:lnTo>
                    <a:cubicBezTo>
                      <a:pt x="60901" y="154217"/>
                      <a:pt x="60738" y="159077"/>
                      <a:pt x="60738" y="163676"/>
                    </a:cubicBezTo>
                    <a:cubicBezTo>
                      <a:pt x="55128" y="165307"/>
                      <a:pt x="51018" y="170494"/>
                      <a:pt x="51018" y="176659"/>
                    </a:cubicBezTo>
                    <a:cubicBezTo>
                      <a:pt x="51018" y="183901"/>
                      <a:pt x="56759" y="189838"/>
                      <a:pt x="63935" y="190164"/>
                    </a:cubicBezTo>
                    <a:cubicBezTo>
                      <a:pt x="67556" y="202820"/>
                      <a:pt x="73558" y="206963"/>
                      <a:pt x="78125" y="208170"/>
                    </a:cubicBezTo>
                    <a:cubicBezTo>
                      <a:pt x="79626" y="208571"/>
                      <a:pt x="81091" y="208766"/>
                      <a:pt x="82529" y="208766"/>
                    </a:cubicBezTo>
                    <a:cubicBezTo>
                      <a:pt x="90904" y="208766"/>
                      <a:pt x="98356" y="202178"/>
                      <a:pt x="106569" y="191599"/>
                    </a:cubicBezTo>
                    <a:cubicBezTo>
                      <a:pt x="111952" y="184684"/>
                      <a:pt x="117334" y="175746"/>
                      <a:pt x="122390" y="165438"/>
                    </a:cubicBezTo>
                    <a:cubicBezTo>
                      <a:pt x="131850" y="171799"/>
                      <a:pt x="140951" y="176822"/>
                      <a:pt x="149040" y="180117"/>
                    </a:cubicBezTo>
                    <a:cubicBezTo>
                      <a:pt x="155731" y="182837"/>
                      <a:pt x="162712" y="185123"/>
                      <a:pt x="169009" y="185123"/>
                    </a:cubicBezTo>
                    <a:cubicBezTo>
                      <a:pt x="173886" y="185123"/>
                      <a:pt x="178352" y="183752"/>
                      <a:pt x="181954" y="180150"/>
                    </a:cubicBezTo>
                    <a:cubicBezTo>
                      <a:pt x="188347" y="173789"/>
                      <a:pt x="187042" y="163057"/>
                      <a:pt x="184498" y="154478"/>
                    </a:cubicBezTo>
                    <a:cubicBezTo>
                      <a:pt x="187434" y="151999"/>
                      <a:pt x="189326" y="148247"/>
                      <a:pt x="189326" y="144105"/>
                    </a:cubicBezTo>
                    <a:cubicBezTo>
                      <a:pt x="189326" y="136534"/>
                      <a:pt x="183084" y="130585"/>
                      <a:pt x="175814" y="130585"/>
                    </a:cubicBezTo>
                    <a:cubicBezTo>
                      <a:pt x="175097" y="130585"/>
                      <a:pt x="174369" y="130643"/>
                      <a:pt x="173636" y="130763"/>
                    </a:cubicBezTo>
                    <a:cubicBezTo>
                      <a:pt x="171711" y="127403"/>
                      <a:pt x="169558" y="124011"/>
                      <a:pt x="167275" y="120586"/>
                    </a:cubicBezTo>
                    <a:cubicBezTo>
                      <a:pt x="173342" y="117617"/>
                      <a:pt x="178953" y="114518"/>
                      <a:pt x="183944" y="111354"/>
                    </a:cubicBezTo>
                    <a:cubicBezTo>
                      <a:pt x="185379" y="110473"/>
                      <a:pt x="185803" y="108582"/>
                      <a:pt x="184890" y="107146"/>
                    </a:cubicBezTo>
                    <a:cubicBezTo>
                      <a:pt x="184323" y="106223"/>
                      <a:pt x="183339" y="105719"/>
                      <a:pt x="182327" y="105719"/>
                    </a:cubicBezTo>
                    <a:cubicBezTo>
                      <a:pt x="181765" y="105719"/>
                      <a:pt x="181194" y="105874"/>
                      <a:pt x="180682" y="106200"/>
                    </a:cubicBezTo>
                    <a:cubicBezTo>
                      <a:pt x="175658" y="109364"/>
                      <a:pt x="169950" y="112496"/>
                      <a:pt x="163752" y="115497"/>
                    </a:cubicBezTo>
                    <a:cubicBezTo>
                      <a:pt x="160229" y="110571"/>
                      <a:pt x="156347" y="105548"/>
                      <a:pt x="152172" y="100459"/>
                    </a:cubicBezTo>
                    <a:cubicBezTo>
                      <a:pt x="151683" y="94816"/>
                      <a:pt x="150215" y="89466"/>
                      <a:pt x="147899" y="84606"/>
                    </a:cubicBezTo>
                    <a:cubicBezTo>
                      <a:pt x="149008" y="78082"/>
                      <a:pt x="149856" y="71721"/>
                      <a:pt x="150476" y="65621"/>
                    </a:cubicBezTo>
                    <a:cubicBezTo>
                      <a:pt x="155346" y="65256"/>
                      <a:pt x="160022" y="65073"/>
                      <a:pt x="164449" y="65073"/>
                    </a:cubicBezTo>
                    <a:cubicBezTo>
                      <a:pt x="170310" y="65073"/>
                      <a:pt x="175733" y="65395"/>
                      <a:pt x="180584" y="66045"/>
                    </a:cubicBezTo>
                    <a:cubicBezTo>
                      <a:pt x="194154" y="67872"/>
                      <a:pt x="202504" y="72080"/>
                      <a:pt x="204037" y="77886"/>
                    </a:cubicBezTo>
                    <a:cubicBezTo>
                      <a:pt x="205603" y="83693"/>
                      <a:pt x="200482" y="91554"/>
                      <a:pt x="189652" y="99937"/>
                    </a:cubicBezTo>
                    <a:cubicBezTo>
                      <a:pt x="188315" y="100981"/>
                      <a:pt x="188086" y="102906"/>
                      <a:pt x="189098" y="104243"/>
                    </a:cubicBezTo>
                    <a:cubicBezTo>
                      <a:pt x="189701" y="105017"/>
                      <a:pt x="190599" y="105419"/>
                      <a:pt x="191508" y="105419"/>
                    </a:cubicBezTo>
                    <a:cubicBezTo>
                      <a:pt x="192171" y="105419"/>
                      <a:pt x="192839" y="105205"/>
                      <a:pt x="193403" y="104765"/>
                    </a:cubicBezTo>
                    <a:cubicBezTo>
                      <a:pt x="206484" y="94620"/>
                      <a:pt x="212225" y="84769"/>
                      <a:pt x="209974" y="76320"/>
                    </a:cubicBezTo>
                    <a:cubicBezTo>
                      <a:pt x="207691" y="67839"/>
                      <a:pt x="197807" y="62196"/>
                      <a:pt x="181399" y="59978"/>
                    </a:cubicBezTo>
                    <a:cubicBezTo>
                      <a:pt x="176288" y="59305"/>
                      <a:pt x="170587" y="58972"/>
                      <a:pt x="164438" y="58972"/>
                    </a:cubicBezTo>
                    <a:cubicBezTo>
                      <a:pt x="160149" y="58972"/>
                      <a:pt x="155643" y="59134"/>
                      <a:pt x="150965" y="59456"/>
                    </a:cubicBezTo>
                    <a:cubicBezTo>
                      <a:pt x="151454" y="52769"/>
                      <a:pt x="151585" y="46441"/>
                      <a:pt x="151389" y="40602"/>
                    </a:cubicBezTo>
                    <a:cubicBezTo>
                      <a:pt x="156575" y="38710"/>
                      <a:pt x="160327" y="33719"/>
                      <a:pt x="160327" y="27880"/>
                    </a:cubicBezTo>
                    <a:cubicBezTo>
                      <a:pt x="160327" y="20443"/>
                      <a:pt x="154325" y="14408"/>
                      <a:pt x="146920" y="14343"/>
                    </a:cubicBezTo>
                    <a:cubicBezTo>
                      <a:pt x="143952" y="6612"/>
                      <a:pt x="139678" y="1947"/>
                      <a:pt x="134100" y="479"/>
                    </a:cubicBezTo>
                    <a:cubicBezTo>
                      <a:pt x="132900" y="159"/>
                      <a:pt x="131670" y="0"/>
                      <a:pt x="1304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97" name="Google Shape;697;p39"/>
          <p:cNvGrpSpPr/>
          <p:nvPr/>
        </p:nvGrpSpPr>
        <p:grpSpPr>
          <a:xfrm rot="-1272095">
            <a:off x="3815939" y="2993287"/>
            <a:ext cx="1512140" cy="1406562"/>
            <a:chOff x="6271675" y="841100"/>
            <a:chExt cx="2131200" cy="1982400"/>
          </a:xfrm>
        </p:grpSpPr>
        <p:sp>
          <p:nvSpPr>
            <p:cNvPr id="698" name="Google Shape;698;p39"/>
            <p:cNvSpPr/>
            <p:nvPr/>
          </p:nvSpPr>
          <p:spPr>
            <a:xfrm>
              <a:off x="6271675" y="841100"/>
              <a:ext cx="2131200" cy="1982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9" name="Google Shape;699;p39"/>
            <p:cNvGrpSpPr/>
            <p:nvPr/>
          </p:nvGrpSpPr>
          <p:grpSpPr>
            <a:xfrm>
              <a:off x="6486025" y="981042"/>
              <a:ext cx="1702503" cy="1702503"/>
              <a:chOff x="1190625" y="238125"/>
              <a:chExt cx="5219200" cy="5219200"/>
            </a:xfrm>
          </p:grpSpPr>
          <p:sp>
            <p:nvSpPr>
              <p:cNvPr id="700" name="Google Shape;700;p39"/>
              <p:cNvSpPr/>
              <p:nvPr/>
            </p:nvSpPr>
            <p:spPr>
              <a:xfrm>
                <a:off x="2120275" y="669500"/>
                <a:ext cx="3359875" cy="3359875"/>
              </a:xfrm>
              <a:custGeom>
                <a:rect b="b" l="l" r="r" t="t"/>
                <a:pathLst>
                  <a:path extrusionOk="0" h="134395" w="134395">
                    <a:moveTo>
                      <a:pt x="67198" y="27532"/>
                    </a:moveTo>
                    <a:cubicBezTo>
                      <a:pt x="89085" y="27532"/>
                      <a:pt x="106863" y="45310"/>
                      <a:pt x="106863" y="67198"/>
                    </a:cubicBezTo>
                    <a:cubicBezTo>
                      <a:pt x="106863" y="89118"/>
                      <a:pt x="89085" y="106864"/>
                      <a:pt x="67198" y="106864"/>
                    </a:cubicBezTo>
                    <a:cubicBezTo>
                      <a:pt x="45310" y="106864"/>
                      <a:pt x="27532" y="89118"/>
                      <a:pt x="27532" y="67198"/>
                    </a:cubicBezTo>
                    <a:cubicBezTo>
                      <a:pt x="27532" y="45310"/>
                      <a:pt x="45310" y="27532"/>
                      <a:pt x="67198" y="27532"/>
                    </a:cubicBezTo>
                    <a:close/>
                    <a:moveTo>
                      <a:pt x="67198" y="1"/>
                    </a:moveTo>
                    <a:cubicBezTo>
                      <a:pt x="30076" y="1"/>
                      <a:pt x="1" y="30109"/>
                      <a:pt x="1" y="67198"/>
                    </a:cubicBezTo>
                    <a:cubicBezTo>
                      <a:pt x="1" y="104319"/>
                      <a:pt x="30076" y="134395"/>
                      <a:pt x="67198" y="134395"/>
                    </a:cubicBezTo>
                    <a:cubicBezTo>
                      <a:pt x="104319" y="134395"/>
                      <a:pt x="134394" y="104319"/>
                      <a:pt x="134394" y="67198"/>
                    </a:cubicBezTo>
                    <a:cubicBezTo>
                      <a:pt x="134394" y="30076"/>
                      <a:pt x="104319" y="1"/>
                      <a:pt x="6719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39"/>
              <p:cNvSpPr/>
              <p:nvPr/>
            </p:nvSpPr>
            <p:spPr>
              <a:xfrm>
                <a:off x="3500925" y="2050150"/>
                <a:ext cx="598600" cy="598600"/>
              </a:xfrm>
              <a:custGeom>
                <a:rect b="b" l="l" r="r" t="t"/>
                <a:pathLst>
                  <a:path extrusionOk="0" h="23944" w="23944">
                    <a:moveTo>
                      <a:pt x="11972" y="0"/>
                    </a:moveTo>
                    <a:cubicBezTo>
                      <a:pt x="5350" y="0"/>
                      <a:pt x="0" y="5383"/>
                      <a:pt x="0" y="11972"/>
                    </a:cubicBezTo>
                    <a:cubicBezTo>
                      <a:pt x="0" y="18594"/>
                      <a:pt x="5350" y="23943"/>
                      <a:pt x="11972" y="23943"/>
                    </a:cubicBezTo>
                    <a:cubicBezTo>
                      <a:pt x="18593" y="23943"/>
                      <a:pt x="23943" y="18594"/>
                      <a:pt x="23943" y="11972"/>
                    </a:cubicBezTo>
                    <a:cubicBezTo>
                      <a:pt x="23943" y="5383"/>
                      <a:pt x="18593" y="0"/>
                      <a:pt x="119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39"/>
              <p:cNvSpPr/>
              <p:nvPr/>
            </p:nvSpPr>
            <p:spPr>
              <a:xfrm>
                <a:off x="1190625" y="3678700"/>
                <a:ext cx="5219200" cy="1701950"/>
              </a:xfrm>
              <a:custGeom>
                <a:rect b="b" l="l" r="r" t="t"/>
                <a:pathLst>
                  <a:path extrusionOk="0" h="68078" w="208768">
                    <a:moveTo>
                      <a:pt x="3066" y="0"/>
                    </a:moveTo>
                    <a:cubicBezTo>
                      <a:pt x="1370" y="0"/>
                      <a:pt x="0" y="1370"/>
                      <a:pt x="0" y="3066"/>
                    </a:cubicBezTo>
                    <a:lnTo>
                      <a:pt x="0" y="56889"/>
                    </a:lnTo>
                    <a:cubicBezTo>
                      <a:pt x="0" y="58553"/>
                      <a:pt x="1370" y="59923"/>
                      <a:pt x="3066" y="59923"/>
                    </a:cubicBezTo>
                    <a:cubicBezTo>
                      <a:pt x="19931" y="59923"/>
                      <a:pt x="19931" y="68078"/>
                      <a:pt x="36828" y="68078"/>
                    </a:cubicBezTo>
                    <a:cubicBezTo>
                      <a:pt x="53725" y="68078"/>
                      <a:pt x="53725" y="59923"/>
                      <a:pt x="70622" y="59923"/>
                    </a:cubicBezTo>
                    <a:cubicBezTo>
                      <a:pt x="87486" y="59923"/>
                      <a:pt x="87486" y="68078"/>
                      <a:pt x="104384" y="68078"/>
                    </a:cubicBezTo>
                    <a:cubicBezTo>
                      <a:pt x="121281" y="68078"/>
                      <a:pt x="121281" y="59923"/>
                      <a:pt x="138145" y="59923"/>
                    </a:cubicBezTo>
                    <a:cubicBezTo>
                      <a:pt x="155042" y="59923"/>
                      <a:pt x="155042" y="68078"/>
                      <a:pt x="171939" y="68078"/>
                    </a:cubicBezTo>
                    <a:cubicBezTo>
                      <a:pt x="188836" y="68078"/>
                      <a:pt x="188836" y="59923"/>
                      <a:pt x="205701" y="59923"/>
                    </a:cubicBezTo>
                    <a:cubicBezTo>
                      <a:pt x="207397" y="59923"/>
                      <a:pt x="208767" y="58553"/>
                      <a:pt x="208767" y="56889"/>
                    </a:cubicBezTo>
                    <a:lnTo>
                      <a:pt x="208767" y="3066"/>
                    </a:lnTo>
                    <a:cubicBezTo>
                      <a:pt x="208767" y="1370"/>
                      <a:pt x="207397" y="0"/>
                      <a:pt x="205701" y="0"/>
                    </a:cubicBezTo>
                    <a:cubicBezTo>
                      <a:pt x="188836" y="0"/>
                      <a:pt x="188836" y="8155"/>
                      <a:pt x="171939" y="8155"/>
                    </a:cubicBezTo>
                    <a:cubicBezTo>
                      <a:pt x="155042" y="8155"/>
                      <a:pt x="155042" y="0"/>
                      <a:pt x="138145" y="0"/>
                    </a:cubicBezTo>
                    <a:cubicBezTo>
                      <a:pt x="121281" y="0"/>
                      <a:pt x="121281" y="8155"/>
                      <a:pt x="104384" y="8155"/>
                    </a:cubicBezTo>
                    <a:cubicBezTo>
                      <a:pt x="87486" y="8155"/>
                      <a:pt x="87486" y="0"/>
                      <a:pt x="70622" y="0"/>
                    </a:cubicBezTo>
                    <a:cubicBezTo>
                      <a:pt x="53725" y="0"/>
                      <a:pt x="53725" y="8155"/>
                      <a:pt x="36828" y="8155"/>
                    </a:cubicBezTo>
                    <a:cubicBezTo>
                      <a:pt x="19931" y="8155"/>
                      <a:pt x="19931" y="0"/>
                      <a:pt x="30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39"/>
              <p:cNvSpPr/>
              <p:nvPr/>
            </p:nvSpPr>
            <p:spPr>
              <a:xfrm>
                <a:off x="1190625" y="238125"/>
                <a:ext cx="5219200" cy="5219200"/>
              </a:xfrm>
              <a:custGeom>
                <a:rect b="b" l="l" r="r" t="t"/>
                <a:pathLst>
                  <a:path extrusionOk="0" h="208768" w="208768">
                    <a:moveTo>
                      <a:pt x="101317" y="47984"/>
                    </a:moveTo>
                    <a:lnTo>
                      <a:pt x="101317" y="69741"/>
                    </a:lnTo>
                    <a:cubicBezTo>
                      <a:pt x="99458" y="70133"/>
                      <a:pt x="97696" y="70883"/>
                      <a:pt x="96131" y="71894"/>
                    </a:cubicBezTo>
                    <a:lnTo>
                      <a:pt x="80767" y="56530"/>
                    </a:lnTo>
                    <a:cubicBezTo>
                      <a:pt x="86410" y="51735"/>
                      <a:pt x="93521" y="48636"/>
                      <a:pt x="101317" y="47984"/>
                    </a:cubicBezTo>
                    <a:close/>
                    <a:moveTo>
                      <a:pt x="107450" y="47984"/>
                    </a:moveTo>
                    <a:cubicBezTo>
                      <a:pt x="115246" y="48636"/>
                      <a:pt x="122357" y="51735"/>
                      <a:pt x="128000" y="56530"/>
                    </a:cubicBezTo>
                    <a:lnTo>
                      <a:pt x="112636" y="71894"/>
                    </a:lnTo>
                    <a:cubicBezTo>
                      <a:pt x="111071" y="70883"/>
                      <a:pt x="109309" y="70133"/>
                      <a:pt x="107450" y="69741"/>
                    </a:cubicBezTo>
                    <a:lnTo>
                      <a:pt x="107450" y="47984"/>
                    </a:lnTo>
                    <a:close/>
                    <a:moveTo>
                      <a:pt x="76428" y="60836"/>
                    </a:moveTo>
                    <a:lnTo>
                      <a:pt x="91825" y="76233"/>
                    </a:lnTo>
                    <a:cubicBezTo>
                      <a:pt x="90814" y="77766"/>
                      <a:pt x="90063" y="79527"/>
                      <a:pt x="89672" y="81387"/>
                    </a:cubicBezTo>
                    <a:lnTo>
                      <a:pt x="67915" y="81387"/>
                    </a:lnTo>
                    <a:cubicBezTo>
                      <a:pt x="68567" y="73590"/>
                      <a:pt x="71666" y="66512"/>
                      <a:pt x="76428" y="60836"/>
                    </a:cubicBezTo>
                    <a:close/>
                    <a:moveTo>
                      <a:pt x="132339" y="60836"/>
                    </a:moveTo>
                    <a:cubicBezTo>
                      <a:pt x="137101" y="66512"/>
                      <a:pt x="140200" y="73590"/>
                      <a:pt x="140853" y="81419"/>
                    </a:cubicBezTo>
                    <a:lnTo>
                      <a:pt x="119095" y="81419"/>
                    </a:lnTo>
                    <a:cubicBezTo>
                      <a:pt x="118704" y="79527"/>
                      <a:pt x="117953" y="77766"/>
                      <a:pt x="116942" y="76233"/>
                    </a:cubicBezTo>
                    <a:lnTo>
                      <a:pt x="132339" y="60836"/>
                    </a:lnTo>
                    <a:close/>
                    <a:moveTo>
                      <a:pt x="128604" y="33846"/>
                    </a:moveTo>
                    <a:cubicBezTo>
                      <a:pt x="127485" y="33846"/>
                      <a:pt x="126399" y="34466"/>
                      <a:pt x="125847" y="35523"/>
                    </a:cubicBezTo>
                    <a:cubicBezTo>
                      <a:pt x="125097" y="37024"/>
                      <a:pt x="125684" y="38850"/>
                      <a:pt x="127185" y="39633"/>
                    </a:cubicBezTo>
                    <a:cubicBezTo>
                      <a:pt x="144147" y="48310"/>
                      <a:pt x="154683" y="65468"/>
                      <a:pt x="154683" y="84453"/>
                    </a:cubicBezTo>
                    <a:cubicBezTo>
                      <a:pt x="154683" y="86149"/>
                      <a:pt x="156053" y="87519"/>
                      <a:pt x="157750" y="87519"/>
                    </a:cubicBezTo>
                    <a:cubicBezTo>
                      <a:pt x="159446" y="87519"/>
                      <a:pt x="160816" y="86149"/>
                      <a:pt x="160816" y="84453"/>
                    </a:cubicBezTo>
                    <a:cubicBezTo>
                      <a:pt x="160816" y="63152"/>
                      <a:pt x="149008" y="43906"/>
                      <a:pt x="129990" y="34186"/>
                    </a:cubicBezTo>
                    <a:cubicBezTo>
                      <a:pt x="129547" y="33954"/>
                      <a:pt x="129073" y="33846"/>
                      <a:pt x="128604" y="33846"/>
                    </a:cubicBezTo>
                    <a:close/>
                    <a:moveTo>
                      <a:pt x="104416" y="75548"/>
                    </a:moveTo>
                    <a:cubicBezTo>
                      <a:pt x="109309" y="75548"/>
                      <a:pt x="113289" y="79560"/>
                      <a:pt x="113289" y="84453"/>
                    </a:cubicBezTo>
                    <a:cubicBezTo>
                      <a:pt x="113289" y="89378"/>
                      <a:pt x="109309" y="93391"/>
                      <a:pt x="104384" y="93391"/>
                    </a:cubicBezTo>
                    <a:cubicBezTo>
                      <a:pt x="99458" y="93391"/>
                      <a:pt x="95478" y="89378"/>
                      <a:pt x="95478" y="84453"/>
                    </a:cubicBezTo>
                    <a:cubicBezTo>
                      <a:pt x="95478" y="79560"/>
                      <a:pt x="99458" y="75548"/>
                      <a:pt x="104351" y="75548"/>
                    </a:cubicBezTo>
                    <a:close/>
                    <a:moveTo>
                      <a:pt x="156649" y="92147"/>
                    </a:moveTo>
                    <a:cubicBezTo>
                      <a:pt x="155227" y="92147"/>
                      <a:pt x="153956" y="93150"/>
                      <a:pt x="153672" y="94598"/>
                    </a:cubicBezTo>
                    <a:cubicBezTo>
                      <a:pt x="153281" y="96522"/>
                      <a:pt x="152759" y="98479"/>
                      <a:pt x="152139" y="100339"/>
                    </a:cubicBezTo>
                    <a:cubicBezTo>
                      <a:pt x="151585" y="101937"/>
                      <a:pt x="152465" y="103666"/>
                      <a:pt x="154064" y="104220"/>
                    </a:cubicBezTo>
                    <a:cubicBezTo>
                      <a:pt x="154376" y="104325"/>
                      <a:pt x="154696" y="104374"/>
                      <a:pt x="155013" y="104374"/>
                    </a:cubicBezTo>
                    <a:cubicBezTo>
                      <a:pt x="156283" y="104374"/>
                      <a:pt x="157495" y="103575"/>
                      <a:pt x="157913" y="102296"/>
                    </a:cubicBezTo>
                    <a:cubicBezTo>
                      <a:pt x="158630" y="100176"/>
                      <a:pt x="159218" y="97990"/>
                      <a:pt x="159674" y="95805"/>
                    </a:cubicBezTo>
                    <a:cubicBezTo>
                      <a:pt x="160000" y="94174"/>
                      <a:pt x="158924" y="92543"/>
                      <a:pt x="157293" y="92216"/>
                    </a:cubicBezTo>
                    <a:cubicBezTo>
                      <a:pt x="157077" y="92170"/>
                      <a:pt x="156861" y="92147"/>
                      <a:pt x="156649" y="92147"/>
                    </a:cubicBezTo>
                    <a:close/>
                    <a:moveTo>
                      <a:pt x="89672" y="87519"/>
                    </a:moveTo>
                    <a:cubicBezTo>
                      <a:pt x="90063" y="89411"/>
                      <a:pt x="90814" y="91140"/>
                      <a:pt x="91825" y="92706"/>
                    </a:cubicBezTo>
                    <a:lnTo>
                      <a:pt x="76428" y="108070"/>
                    </a:lnTo>
                    <a:cubicBezTo>
                      <a:pt x="71666" y="102426"/>
                      <a:pt x="68567" y="95315"/>
                      <a:pt x="67915" y="87519"/>
                    </a:cubicBezTo>
                    <a:close/>
                    <a:moveTo>
                      <a:pt x="140853" y="87519"/>
                    </a:moveTo>
                    <a:cubicBezTo>
                      <a:pt x="140200" y="95315"/>
                      <a:pt x="137101" y="102426"/>
                      <a:pt x="132339" y="108070"/>
                    </a:cubicBezTo>
                    <a:lnTo>
                      <a:pt x="116942" y="92706"/>
                    </a:lnTo>
                    <a:cubicBezTo>
                      <a:pt x="117953" y="91140"/>
                      <a:pt x="118704" y="89411"/>
                      <a:pt x="119095" y="87519"/>
                    </a:cubicBezTo>
                    <a:close/>
                    <a:moveTo>
                      <a:pt x="96131" y="97011"/>
                    </a:moveTo>
                    <a:cubicBezTo>
                      <a:pt x="97696" y="98055"/>
                      <a:pt x="99458" y="98806"/>
                      <a:pt x="101317" y="99164"/>
                    </a:cubicBezTo>
                    <a:lnTo>
                      <a:pt x="101317" y="120922"/>
                    </a:lnTo>
                    <a:cubicBezTo>
                      <a:pt x="93521" y="120302"/>
                      <a:pt x="86410" y="117171"/>
                      <a:pt x="80767" y="112408"/>
                    </a:cubicBezTo>
                    <a:lnTo>
                      <a:pt x="96131" y="97011"/>
                    </a:lnTo>
                    <a:close/>
                    <a:moveTo>
                      <a:pt x="112636" y="97011"/>
                    </a:moveTo>
                    <a:lnTo>
                      <a:pt x="128000" y="112408"/>
                    </a:lnTo>
                    <a:cubicBezTo>
                      <a:pt x="122357" y="117171"/>
                      <a:pt x="115246" y="120302"/>
                      <a:pt x="107450" y="120922"/>
                    </a:cubicBezTo>
                    <a:lnTo>
                      <a:pt x="107450" y="99164"/>
                    </a:lnTo>
                    <a:cubicBezTo>
                      <a:pt x="109309" y="98806"/>
                      <a:pt x="111071" y="98055"/>
                      <a:pt x="112636" y="97011"/>
                    </a:cubicBezTo>
                    <a:close/>
                    <a:moveTo>
                      <a:pt x="104384" y="41753"/>
                    </a:moveTo>
                    <a:cubicBezTo>
                      <a:pt x="80963" y="41753"/>
                      <a:pt x="61652" y="61032"/>
                      <a:pt x="61652" y="84453"/>
                    </a:cubicBezTo>
                    <a:cubicBezTo>
                      <a:pt x="61652" y="107809"/>
                      <a:pt x="80963" y="126859"/>
                      <a:pt x="104351" y="127185"/>
                    </a:cubicBezTo>
                    <a:lnTo>
                      <a:pt x="104416" y="127185"/>
                    </a:lnTo>
                    <a:cubicBezTo>
                      <a:pt x="127968" y="126859"/>
                      <a:pt x="147116" y="108167"/>
                      <a:pt x="147116" y="84453"/>
                    </a:cubicBezTo>
                    <a:cubicBezTo>
                      <a:pt x="147116" y="60967"/>
                      <a:pt x="127772" y="41753"/>
                      <a:pt x="104384" y="41753"/>
                    </a:cubicBezTo>
                    <a:close/>
                    <a:moveTo>
                      <a:pt x="51017" y="81419"/>
                    </a:moveTo>
                    <a:cubicBezTo>
                      <a:pt x="49321" y="81419"/>
                      <a:pt x="47951" y="82757"/>
                      <a:pt x="47951" y="84453"/>
                    </a:cubicBezTo>
                    <a:cubicBezTo>
                      <a:pt x="47951" y="101285"/>
                      <a:pt x="55421" y="117138"/>
                      <a:pt x="68404" y="127902"/>
                    </a:cubicBezTo>
                    <a:cubicBezTo>
                      <a:pt x="68980" y="128378"/>
                      <a:pt x="69678" y="128612"/>
                      <a:pt x="70370" y="128612"/>
                    </a:cubicBezTo>
                    <a:cubicBezTo>
                      <a:pt x="71244" y="128612"/>
                      <a:pt x="72109" y="128239"/>
                      <a:pt x="72710" y="127511"/>
                    </a:cubicBezTo>
                    <a:cubicBezTo>
                      <a:pt x="73819" y="126206"/>
                      <a:pt x="73623" y="124282"/>
                      <a:pt x="72318" y="123205"/>
                    </a:cubicBezTo>
                    <a:cubicBezTo>
                      <a:pt x="60738" y="113582"/>
                      <a:pt x="54084" y="99458"/>
                      <a:pt x="54084" y="84453"/>
                    </a:cubicBezTo>
                    <a:cubicBezTo>
                      <a:pt x="54084" y="82757"/>
                      <a:pt x="52714" y="81419"/>
                      <a:pt x="51017" y="81419"/>
                    </a:cubicBezTo>
                    <a:close/>
                    <a:moveTo>
                      <a:pt x="104384" y="0"/>
                    </a:moveTo>
                    <a:cubicBezTo>
                      <a:pt x="102687" y="0"/>
                      <a:pt x="101317" y="1370"/>
                      <a:pt x="101317" y="3066"/>
                    </a:cubicBezTo>
                    <a:lnTo>
                      <a:pt x="101317" y="14288"/>
                    </a:lnTo>
                    <a:cubicBezTo>
                      <a:pt x="90781" y="14712"/>
                      <a:pt x="80799" y="17517"/>
                      <a:pt x="71927" y="22149"/>
                    </a:cubicBezTo>
                    <a:lnTo>
                      <a:pt x="66316" y="12428"/>
                    </a:lnTo>
                    <a:cubicBezTo>
                      <a:pt x="65771" y="11447"/>
                      <a:pt x="64746" y="10903"/>
                      <a:pt x="63687" y="10903"/>
                    </a:cubicBezTo>
                    <a:cubicBezTo>
                      <a:pt x="63162" y="10903"/>
                      <a:pt x="62628" y="11038"/>
                      <a:pt x="62141" y="11319"/>
                    </a:cubicBezTo>
                    <a:cubicBezTo>
                      <a:pt x="60706" y="12167"/>
                      <a:pt x="60184" y="14027"/>
                      <a:pt x="61032" y="15494"/>
                    </a:cubicBezTo>
                    <a:lnTo>
                      <a:pt x="66642" y="25215"/>
                    </a:lnTo>
                    <a:cubicBezTo>
                      <a:pt x="57998" y="30728"/>
                      <a:pt x="50659" y="38100"/>
                      <a:pt x="45146" y="46712"/>
                    </a:cubicBezTo>
                    <a:lnTo>
                      <a:pt x="35425" y="41101"/>
                    </a:lnTo>
                    <a:cubicBezTo>
                      <a:pt x="34947" y="40825"/>
                      <a:pt x="34423" y="40694"/>
                      <a:pt x="33907" y="40694"/>
                    </a:cubicBezTo>
                    <a:cubicBezTo>
                      <a:pt x="32838" y="40694"/>
                      <a:pt x="31800" y="41253"/>
                      <a:pt x="31250" y="42243"/>
                    </a:cubicBezTo>
                    <a:cubicBezTo>
                      <a:pt x="30402" y="43678"/>
                      <a:pt x="30891" y="45570"/>
                      <a:pt x="32359" y="46418"/>
                    </a:cubicBezTo>
                    <a:lnTo>
                      <a:pt x="42080" y="52029"/>
                    </a:lnTo>
                    <a:cubicBezTo>
                      <a:pt x="37448" y="60869"/>
                      <a:pt x="34642" y="70850"/>
                      <a:pt x="34186" y="81419"/>
                    </a:cubicBezTo>
                    <a:lnTo>
                      <a:pt x="22964" y="81419"/>
                    </a:lnTo>
                    <a:cubicBezTo>
                      <a:pt x="21301" y="81419"/>
                      <a:pt x="19931" y="82757"/>
                      <a:pt x="19931" y="84453"/>
                    </a:cubicBezTo>
                    <a:cubicBezTo>
                      <a:pt x="19931" y="86149"/>
                      <a:pt x="21301" y="87519"/>
                      <a:pt x="22964" y="87519"/>
                    </a:cubicBezTo>
                    <a:lnTo>
                      <a:pt x="34186" y="87519"/>
                    </a:lnTo>
                    <a:cubicBezTo>
                      <a:pt x="34642" y="97860"/>
                      <a:pt x="37350" y="107874"/>
                      <a:pt x="42047" y="116910"/>
                    </a:cubicBezTo>
                    <a:lnTo>
                      <a:pt x="32359" y="122520"/>
                    </a:lnTo>
                    <a:cubicBezTo>
                      <a:pt x="30891" y="123368"/>
                      <a:pt x="30402" y="125228"/>
                      <a:pt x="31250" y="126696"/>
                    </a:cubicBezTo>
                    <a:cubicBezTo>
                      <a:pt x="31817" y="127676"/>
                      <a:pt x="32849" y="128220"/>
                      <a:pt x="33900" y="128220"/>
                    </a:cubicBezTo>
                    <a:cubicBezTo>
                      <a:pt x="34422" y="128220"/>
                      <a:pt x="34949" y="128086"/>
                      <a:pt x="35425" y="127805"/>
                    </a:cubicBezTo>
                    <a:lnTo>
                      <a:pt x="45113" y="122194"/>
                    </a:lnTo>
                    <a:cubicBezTo>
                      <a:pt x="47168" y="125423"/>
                      <a:pt x="49517" y="128490"/>
                      <a:pt x="52094" y="131393"/>
                    </a:cubicBezTo>
                    <a:cubicBezTo>
                      <a:pt x="52704" y="132056"/>
                      <a:pt x="53539" y="132392"/>
                      <a:pt x="54372" y="132392"/>
                    </a:cubicBezTo>
                    <a:cubicBezTo>
                      <a:pt x="55098" y="132392"/>
                      <a:pt x="55823" y="132137"/>
                      <a:pt x="56400" y="131621"/>
                    </a:cubicBezTo>
                    <a:cubicBezTo>
                      <a:pt x="57672" y="130479"/>
                      <a:pt x="57770" y="128555"/>
                      <a:pt x="56628" y="127315"/>
                    </a:cubicBezTo>
                    <a:cubicBezTo>
                      <a:pt x="45994" y="115442"/>
                      <a:pt x="40253" y="100534"/>
                      <a:pt x="40253" y="84453"/>
                    </a:cubicBezTo>
                    <a:cubicBezTo>
                      <a:pt x="40253" y="49093"/>
                      <a:pt x="69024" y="20322"/>
                      <a:pt x="104384" y="20322"/>
                    </a:cubicBezTo>
                    <a:cubicBezTo>
                      <a:pt x="120498" y="20322"/>
                      <a:pt x="135927" y="26357"/>
                      <a:pt x="147703" y="37154"/>
                    </a:cubicBezTo>
                    <a:cubicBezTo>
                      <a:pt x="148284" y="37690"/>
                      <a:pt x="149017" y="37953"/>
                      <a:pt x="149748" y="37953"/>
                    </a:cubicBezTo>
                    <a:cubicBezTo>
                      <a:pt x="150576" y="37953"/>
                      <a:pt x="151403" y="37616"/>
                      <a:pt x="152009" y="36958"/>
                    </a:cubicBezTo>
                    <a:cubicBezTo>
                      <a:pt x="153150" y="35719"/>
                      <a:pt x="153085" y="33794"/>
                      <a:pt x="151845" y="32652"/>
                    </a:cubicBezTo>
                    <a:cubicBezTo>
                      <a:pt x="148812" y="29847"/>
                      <a:pt x="145550" y="27368"/>
                      <a:pt x="142125" y="25183"/>
                    </a:cubicBezTo>
                    <a:lnTo>
                      <a:pt x="147735" y="15494"/>
                    </a:lnTo>
                    <a:cubicBezTo>
                      <a:pt x="148583" y="14027"/>
                      <a:pt x="148062" y="12167"/>
                      <a:pt x="146626" y="11319"/>
                    </a:cubicBezTo>
                    <a:cubicBezTo>
                      <a:pt x="146139" y="11038"/>
                      <a:pt x="145605" y="10903"/>
                      <a:pt x="145080" y="10903"/>
                    </a:cubicBezTo>
                    <a:cubicBezTo>
                      <a:pt x="144021" y="10903"/>
                      <a:pt x="142996" y="11447"/>
                      <a:pt x="142451" y="12428"/>
                    </a:cubicBezTo>
                    <a:lnTo>
                      <a:pt x="136840" y="22149"/>
                    </a:lnTo>
                    <a:cubicBezTo>
                      <a:pt x="127805" y="17419"/>
                      <a:pt x="117790" y="14712"/>
                      <a:pt x="107450" y="14255"/>
                    </a:cubicBezTo>
                    <a:lnTo>
                      <a:pt x="107450" y="3066"/>
                    </a:lnTo>
                    <a:cubicBezTo>
                      <a:pt x="107450" y="1370"/>
                      <a:pt x="106080" y="0"/>
                      <a:pt x="104384" y="0"/>
                    </a:cubicBezTo>
                    <a:close/>
                    <a:moveTo>
                      <a:pt x="157689" y="40492"/>
                    </a:moveTo>
                    <a:cubicBezTo>
                      <a:pt x="157037" y="40492"/>
                      <a:pt x="156380" y="40700"/>
                      <a:pt x="155825" y="41134"/>
                    </a:cubicBezTo>
                    <a:cubicBezTo>
                      <a:pt x="154488" y="42145"/>
                      <a:pt x="154259" y="44069"/>
                      <a:pt x="155271" y="45407"/>
                    </a:cubicBezTo>
                    <a:cubicBezTo>
                      <a:pt x="163915" y="56661"/>
                      <a:pt x="168514" y="69676"/>
                      <a:pt x="168514" y="84453"/>
                    </a:cubicBezTo>
                    <a:cubicBezTo>
                      <a:pt x="168514" y="104155"/>
                      <a:pt x="159413" y="122781"/>
                      <a:pt x="143984" y="134916"/>
                    </a:cubicBezTo>
                    <a:cubicBezTo>
                      <a:pt x="142255" y="134687"/>
                      <a:pt x="140331" y="134557"/>
                      <a:pt x="138145" y="134557"/>
                    </a:cubicBezTo>
                    <a:cubicBezTo>
                      <a:pt x="129012" y="134557"/>
                      <a:pt x="124184" y="136873"/>
                      <a:pt x="119943" y="138928"/>
                    </a:cubicBezTo>
                    <a:cubicBezTo>
                      <a:pt x="115931" y="140885"/>
                      <a:pt x="112114" y="142712"/>
                      <a:pt x="104384" y="142712"/>
                    </a:cubicBezTo>
                    <a:cubicBezTo>
                      <a:pt x="96653" y="142712"/>
                      <a:pt x="92836" y="140885"/>
                      <a:pt x="88824" y="138928"/>
                    </a:cubicBezTo>
                    <a:cubicBezTo>
                      <a:pt x="84583" y="136873"/>
                      <a:pt x="79756" y="134557"/>
                      <a:pt x="70622" y="134557"/>
                    </a:cubicBezTo>
                    <a:cubicBezTo>
                      <a:pt x="61456" y="134557"/>
                      <a:pt x="56628" y="136873"/>
                      <a:pt x="52388" y="138928"/>
                    </a:cubicBezTo>
                    <a:cubicBezTo>
                      <a:pt x="48375" y="140885"/>
                      <a:pt x="44591" y="142712"/>
                      <a:pt x="36828" y="142712"/>
                    </a:cubicBezTo>
                    <a:cubicBezTo>
                      <a:pt x="29097" y="142712"/>
                      <a:pt x="25280" y="140885"/>
                      <a:pt x="21268" y="138928"/>
                    </a:cubicBezTo>
                    <a:cubicBezTo>
                      <a:pt x="17028" y="136873"/>
                      <a:pt x="12200" y="134557"/>
                      <a:pt x="3066" y="134557"/>
                    </a:cubicBezTo>
                    <a:cubicBezTo>
                      <a:pt x="1370" y="134557"/>
                      <a:pt x="0" y="135927"/>
                      <a:pt x="0" y="137623"/>
                    </a:cubicBezTo>
                    <a:cubicBezTo>
                      <a:pt x="0" y="139319"/>
                      <a:pt x="1370" y="140657"/>
                      <a:pt x="3066" y="140689"/>
                    </a:cubicBezTo>
                    <a:cubicBezTo>
                      <a:pt x="10797" y="140689"/>
                      <a:pt x="14614" y="142516"/>
                      <a:pt x="18626" y="144441"/>
                    </a:cubicBezTo>
                    <a:cubicBezTo>
                      <a:pt x="22867" y="146496"/>
                      <a:pt x="27694" y="148844"/>
                      <a:pt x="36828" y="148844"/>
                    </a:cubicBezTo>
                    <a:cubicBezTo>
                      <a:pt x="45961" y="148844"/>
                      <a:pt x="50789" y="146496"/>
                      <a:pt x="55062" y="144441"/>
                    </a:cubicBezTo>
                    <a:cubicBezTo>
                      <a:pt x="59075" y="142516"/>
                      <a:pt x="62858" y="140689"/>
                      <a:pt x="70622" y="140689"/>
                    </a:cubicBezTo>
                    <a:cubicBezTo>
                      <a:pt x="78353" y="140689"/>
                      <a:pt x="82137" y="142516"/>
                      <a:pt x="86149" y="144441"/>
                    </a:cubicBezTo>
                    <a:cubicBezTo>
                      <a:pt x="90422" y="146496"/>
                      <a:pt x="95250" y="148844"/>
                      <a:pt x="104384" y="148844"/>
                    </a:cubicBezTo>
                    <a:cubicBezTo>
                      <a:pt x="113517" y="148844"/>
                      <a:pt x="118345" y="146496"/>
                      <a:pt x="122585" y="144441"/>
                    </a:cubicBezTo>
                    <a:cubicBezTo>
                      <a:pt x="126630" y="142516"/>
                      <a:pt x="130414" y="140689"/>
                      <a:pt x="138145" y="140689"/>
                    </a:cubicBezTo>
                    <a:cubicBezTo>
                      <a:pt x="145909" y="140689"/>
                      <a:pt x="149693" y="142516"/>
                      <a:pt x="153705" y="144441"/>
                    </a:cubicBezTo>
                    <a:cubicBezTo>
                      <a:pt x="157978" y="146496"/>
                      <a:pt x="162773" y="148844"/>
                      <a:pt x="171939" y="148844"/>
                    </a:cubicBezTo>
                    <a:cubicBezTo>
                      <a:pt x="181073" y="148844"/>
                      <a:pt x="185901" y="146496"/>
                      <a:pt x="190141" y="144441"/>
                    </a:cubicBezTo>
                    <a:cubicBezTo>
                      <a:pt x="194153" y="142516"/>
                      <a:pt x="197970" y="140689"/>
                      <a:pt x="205701" y="140689"/>
                    </a:cubicBezTo>
                    <a:cubicBezTo>
                      <a:pt x="207397" y="140689"/>
                      <a:pt x="208767" y="139319"/>
                      <a:pt x="208767" y="137623"/>
                    </a:cubicBezTo>
                    <a:cubicBezTo>
                      <a:pt x="208767" y="135927"/>
                      <a:pt x="207397" y="134557"/>
                      <a:pt x="205701" y="134557"/>
                    </a:cubicBezTo>
                    <a:cubicBezTo>
                      <a:pt x="196567" y="134557"/>
                      <a:pt x="191740" y="136873"/>
                      <a:pt x="187499" y="138928"/>
                    </a:cubicBezTo>
                    <a:cubicBezTo>
                      <a:pt x="183487" y="140885"/>
                      <a:pt x="179670" y="142712"/>
                      <a:pt x="171939" y="142712"/>
                    </a:cubicBezTo>
                    <a:cubicBezTo>
                      <a:pt x="164176" y="142712"/>
                      <a:pt x="160392" y="140885"/>
                      <a:pt x="156380" y="138928"/>
                    </a:cubicBezTo>
                    <a:cubicBezTo>
                      <a:pt x="154814" y="138178"/>
                      <a:pt x="153216" y="137427"/>
                      <a:pt x="151324" y="136710"/>
                    </a:cubicBezTo>
                    <a:cubicBezTo>
                      <a:pt x="156053" y="132469"/>
                      <a:pt x="160229" y="127544"/>
                      <a:pt x="163654" y="122194"/>
                    </a:cubicBezTo>
                    <a:lnTo>
                      <a:pt x="173342" y="127805"/>
                    </a:lnTo>
                    <a:cubicBezTo>
                      <a:pt x="173818" y="128086"/>
                      <a:pt x="174345" y="128220"/>
                      <a:pt x="174867" y="128220"/>
                    </a:cubicBezTo>
                    <a:cubicBezTo>
                      <a:pt x="175918" y="128220"/>
                      <a:pt x="176951" y="127676"/>
                      <a:pt x="177517" y="126696"/>
                    </a:cubicBezTo>
                    <a:cubicBezTo>
                      <a:pt x="178365" y="125228"/>
                      <a:pt x="177876" y="123368"/>
                      <a:pt x="176408" y="122520"/>
                    </a:cubicBezTo>
                    <a:lnTo>
                      <a:pt x="166720" y="116910"/>
                    </a:lnTo>
                    <a:cubicBezTo>
                      <a:pt x="171515" y="107743"/>
                      <a:pt x="174125" y="97860"/>
                      <a:pt x="174582" y="87519"/>
                    </a:cubicBezTo>
                    <a:lnTo>
                      <a:pt x="185803" y="87519"/>
                    </a:lnTo>
                    <a:cubicBezTo>
                      <a:pt x="187466" y="87519"/>
                      <a:pt x="188836" y="86149"/>
                      <a:pt x="188836" y="84453"/>
                    </a:cubicBezTo>
                    <a:cubicBezTo>
                      <a:pt x="188836" y="82757"/>
                      <a:pt x="187466" y="81419"/>
                      <a:pt x="185803" y="81419"/>
                    </a:cubicBezTo>
                    <a:lnTo>
                      <a:pt x="174582" y="81419"/>
                    </a:lnTo>
                    <a:cubicBezTo>
                      <a:pt x="174125" y="71013"/>
                      <a:pt x="171450" y="61064"/>
                      <a:pt x="166720" y="51996"/>
                    </a:cubicBezTo>
                    <a:lnTo>
                      <a:pt x="176408" y="46418"/>
                    </a:lnTo>
                    <a:cubicBezTo>
                      <a:pt x="177876" y="45570"/>
                      <a:pt x="178365" y="43678"/>
                      <a:pt x="177517" y="42243"/>
                    </a:cubicBezTo>
                    <a:cubicBezTo>
                      <a:pt x="176946" y="41253"/>
                      <a:pt x="175915" y="40694"/>
                      <a:pt x="174854" y="40694"/>
                    </a:cubicBezTo>
                    <a:cubicBezTo>
                      <a:pt x="174341" y="40694"/>
                      <a:pt x="173820" y="40825"/>
                      <a:pt x="173342" y="41101"/>
                    </a:cubicBezTo>
                    <a:lnTo>
                      <a:pt x="163654" y="46712"/>
                    </a:lnTo>
                    <a:cubicBezTo>
                      <a:pt x="162545" y="44983"/>
                      <a:pt x="161370" y="43319"/>
                      <a:pt x="160131" y="41688"/>
                    </a:cubicBezTo>
                    <a:cubicBezTo>
                      <a:pt x="159520" y="40906"/>
                      <a:pt x="158608" y="40492"/>
                      <a:pt x="157689" y="40492"/>
                    </a:cubicBezTo>
                    <a:close/>
                    <a:moveTo>
                      <a:pt x="3066" y="165154"/>
                    </a:moveTo>
                    <a:cubicBezTo>
                      <a:pt x="1370" y="165154"/>
                      <a:pt x="0" y="166492"/>
                      <a:pt x="0" y="168188"/>
                    </a:cubicBezTo>
                    <a:cubicBezTo>
                      <a:pt x="0" y="169884"/>
                      <a:pt x="1370" y="171254"/>
                      <a:pt x="3066" y="171254"/>
                    </a:cubicBezTo>
                    <a:cubicBezTo>
                      <a:pt x="10797" y="171254"/>
                      <a:pt x="14614" y="173081"/>
                      <a:pt x="18626" y="175038"/>
                    </a:cubicBezTo>
                    <a:cubicBezTo>
                      <a:pt x="22867" y="177093"/>
                      <a:pt x="27694" y="179409"/>
                      <a:pt x="36828" y="179409"/>
                    </a:cubicBezTo>
                    <a:cubicBezTo>
                      <a:pt x="45961" y="179409"/>
                      <a:pt x="50789" y="177093"/>
                      <a:pt x="55062" y="175038"/>
                    </a:cubicBezTo>
                    <a:cubicBezTo>
                      <a:pt x="59075" y="173081"/>
                      <a:pt x="62858" y="171254"/>
                      <a:pt x="70622" y="171254"/>
                    </a:cubicBezTo>
                    <a:cubicBezTo>
                      <a:pt x="78353" y="171254"/>
                      <a:pt x="82137" y="173081"/>
                      <a:pt x="86149" y="175038"/>
                    </a:cubicBezTo>
                    <a:cubicBezTo>
                      <a:pt x="90422" y="177093"/>
                      <a:pt x="95250" y="179409"/>
                      <a:pt x="104384" y="179409"/>
                    </a:cubicBezTo>
                    <a:cubicBezTo>
                      <a:pt x="113517" y="179409"/>
                      <a:pt x="118345" y="177093"/>
                      <a:pt x="122585" y="175038"/>
                    </a:cubicBezTo>
                    <a:cubicBezTo>
                      <a:pt x="126630" y="173081"/>
                      <a:pt x="130414" y="171254"/>
                      <a:pt x="138145" y="171254"/>
                    </a:cubicBezTo>
                    <a:cubicBezTo>
                      <a:pt x="145909" y="171254"/>
                      <a:pt x="149693" y="173081"/>
                      <a:pt x="153705" y="175038"/>
                    </a:cubicBezTo>
                    <a:cubicBezTo>
                      <a:pt x="157978" y="177093"/>
                      <a:pt x="162773" y="179409"/>
                      <a:pt x="171939" y="179409"/>
                    </a:cubicBezTo>
                    <a:cubicBezTo>
                      <a:pt x="181073" y="179409"/>
                      <a:pt x="185901" y="177093"/>
                      <a:pt x="190141" y="175038"/>
                    </a:cubicBezTo>
                    <a:cubicBezTo>
                      <a:pt x="194153" y="173081"/>
                      <a:pt x="197970" y="171254"/>
                      <a:pt x="205701" y="171254"/>
                    </a:cubicBezTo>
                    <a:cubicBezTo>
                      <a:pt x="207397" y="171254"/>
                      <a:pt x="208767" y="169884"/>
                      <a:pt x="208767" y="168188"/>
                    </a:cubicBezTo>
                    <a:cubicBezTo>
                      <a:pt x="208767" y="166492"/>
                      <a:pt x="207397" y="165154"/>
                      <a:pt x="205701" y="165154"/>
                    </a:cubicBezTo>
                    <a:cubicBezTo>
                      <a:pt x="196567" y="165154"/>
                      <a:pt x="191740" y="167470"/>
                      <a:pt x="187499" y="169525"/>
                    </a:cubicBezTo>
                    <a:cubicBezTo>
                      <a:pt x="183487" y="171450"/>
                      <a:pt x="179670" y="173309"/>
                      <a:pt x="171939" y="173309"/>
                    </a:cubicBezTo>
                    <a:cubicBezTo>
                      <a:pt x="164176" y="173309"/>
                      <a:pt x="160392" y="171450"/>
                      <a:pt x="156380" y="169525"/>
                    </a:cubicBezTo>
                    <a:cubicBezTo>
                      <a:pt x="152106" y="167470"/>
                      <a:pt x="147311" y="165154"/>
                      <a:pt x="138145" y="165154"/>
                    </a:cubicBezTo>
                    <a:cubicBezTo>
                      <a:pt x="129012" y="165154"/>
                      <a:pt x="124184" y="167470"/>
                      <a:pt x="119943" y="169525"/>
                    </a:cubicBezTo>
                    <a:cubicBezTo>
                      <a:pt x="115931" y="171450"/>
                      <a:pt x="112114" y="173309"/>
                      <a:pt x="104384" y="173309"/>
                    </a:cubicBezTo>
                    <a:cubicBezTo>
                      <a:pt x="96653" y="173309"/>
                      <a:pt x="92836" y="171450"/>
                      <a:pt x="88824" y="169525"/>
                    </a:cubicBezTo>
                    <a:cubicBezTo>
                      <a:pt x="84583" y="167470"/>
                      <a:pt x="79756" y="165154"/>
                      <a:pt x="70622" y="165154"/>
                    </a:cubicBezTo>
                    <a:cubicBezTo>
                      <a:pt x="61456" y="165154"/>
                      <a:pt x="56628" y="167470"/>
                      <a:pt x="52388" y="169525"/>
                    </a:cubicBezTo>
                    <a:cubicBezTo>
                      <a:pt x="48375" y="171450"/>
                      <a:pt x="44591" y="173309"/>
                      <a:pt x="36828" y="173309"/>
                    </a:cubicBezTo>
                    <a:cubicBezTo>
                      <a:pt x="29097" y="173309"/>
                      <a:pt x="25280" y="171450"/>
                      <a:pt x="21268" y="169525"/>
                    </a:cubicBezTo>
                    <a:cubicBezTo>
                      <a:pt x="17028" y="167470"/>
                      <a:pt x="12200" y="165154"/>
                      <a:pt x="3066" y="165154"/>
                    </a:cubicBezTo>
                    <a:close/>
                    <a:moveTo>
                      <a:pt x="3066" y="194512"/>
                    </a:moveTo>
                    <a:cubicBezTo>
                      <a:pt x="1370" y="194512"/>
                      <a:pt x="0" y="195850"/>
                      <a:pt x="0" y="197546"/>
                    </a:cubicBezTo>
                    <a:cubicBezTo>
                      <a:pt x="0" y="199242"/>
                      <a:pt x="1370" y="200612"/>
                      <a:pt x="3066" y="200612"/>
                    </a:cubicBezTo>
                    <a:cubicBezTo>
                      <a:pt x="10797" y="200612"/>
                      <a:pt x="14614" y="202439"/>
                      <a:pt x="18626" y="204396"/>
                    </a:cubicBezTo>
                    <a:cubicBezTo>
                      <a:pt x="22867" y="206451"/>
                      <a:pt x="27694" y="208767"/>
                      <a:pt x="36828" y="208767"/>
                    </a:cubicBezTo>
                    <a:cubicBezTo>
                      <a:pt x="45961" y="208767"/>
                      <a:pt x="50789" y="206451"/>
                      <a:pt x="55062" y="204396"/>
                    </a:cubicBezTo>
                    <a:cubicBezTo>
                      <a:pt x="59075" y="202439"/>
                      <a:pt x="62858" y="200612"/>
                      <a:pt x="70622" y="200612"/>
                    </a:cubicBezTo>
                    <a:cubicBezTo>
                      <a:pt x="78353" y="200612"/>
                      <a:pt x="82137" y="202439"/>
                      <a:pt x="86149" y="204396"/>
                    </a:cubicBezTo>
                    <a:cubicBezTo>
                      <a:pt x="90422" y="206451"/>
                      <a:pt x="95250" y="208767"/>
                      <a:pt x="104384" y="208767"/>
                    </a:cubicBezTo>
                    <a:cubicBezTo>
                      <a:pt x="113517" y="208767"/>
                      <a:pt x="118345" y="206451"/>
                      <a:pt x="122585" y="204396"/>
                    </a:cubicBezTo>
                    <a:cubicBezTo>
                      <a:pt x="126630" y="202439"/>
                      <a:pt x="130414" y="200612"/>
                      <a:pt x="138145" y="200612"/>
                    </a:cubicBezTo>
                    <a:cubicBezTo>
                      <a:pt x="145909" y="200612"/>
                      <a:pt x="149693" y="202439"/>
                      <a:pt x="153705" y="204396"/>
                    </a:cubicBezTo>
                    <a:cubicBezTo>
                      <a:pt x="157978" y="206451"/>
                      <a:pt x="162773" y="208767"/>
                      <a:pt x="171939" y="208767"/>
                    </a:cubicBezTo>
                    <a:cubicBezTo>
                      <a:pt x="181073" y="208767"/>
                      <a:pt x="185901" y="206451"/>
                      <a:pt x="190141" y="204396"/>
                    </a:cubicBezTo>
                    <a:cubicBezTo>
                      <a:pt x="194153" y="202439"/>
                      <a:pt x="197970" y="200612"/>
                      <a:pt x="205701" y="200612"/>
                    </a:cubicBezTo>
                    <a:cubicBezTo>
                      <a:pt x="207397" y="200612"/>
                      <a:pt x="208767" y="199242"/>
                      <a:pt x="208767" y="197546"/>
                    </a:cubicBezTo>
                    <a:cubicBezTo>
                      <a:pt x="208767" y="195850"/>
                      <a:pt x="207397" y="194512"/>
                      <a:pt x="205701" y="194512"/>
                    </a:cubicBezTo>
                    <a:cubicBezTo>
                      <a:pt x="196567" y="194512"/>
                      <a:pt x="191740" y="196828"/>
                      <a:pt x="187499" y="198883"/>
                    </a:cubicBezTo>
                    <a:cubicBezTo>
                      <a:pt x="183487" y="200808"/>
                      <a:pt x="179670" y="202667"/>
                      <a:pt x="171939" y="202667"/>
                    </a:cubicBezTo>
                    <a:cubicBezTo>
                      <a:pt x="164176" y="202667"/>
                      <a:pt x="160392" y="200808"/>
                      <a:pt x="156380" y="198883"/>
                    </a:cubicBezTo>
                    <a:cubicBezTo>
                      <a:pt x="152106" y="196828"/>
                      <a:pt x="147311" y="194512"/>
                      <a:pt x="138145" y="194512"/>
                    </a:cubicBezTo>
                    <a:cubicBezTo>
                      <a:pt x="129012" y="194512"/>
                      <a:pt x="124184" y="196828"/>
                      <a:pt x="119943" y="198883"/>
                    </a:cubicBezTo>
                    <a:cubicBezTo>
                      <a:pt x="115931" y="200808"/>
                      <a:pt x="112114" y="202667"/>
                      <a:pt x="104384" y="202667"/>
                    </a:cubicBezTo>
                    <a:cubicBezTo>
                      <a:pt x="96653" y="202667"/>
                      <a:pt x="92836" y="200808"/>
                      <a:pt x="88824" y="198883"/>
                    </a:cubicBezTo>
                    <a:cubicBezTo>
                      <a:pt x="84583" y="196828"/>
                      <a:pt x="79756" y="194512"/>
                      <a:pt x="70622" y="194512"/>
                    </a:cubicBezTo>
                    <a:cubicBezTo>
                      <a:pt x="61456" y="194512"/>
                      <a:pt x="56628" y="196828"/>
                      <a:pt x="52388" y="198883"/>
                    </a:cubicBezTo>
                    <a:cubicBezTo>
                      <a:pt x="48375" y="200808"/>
                      <a:pt x="44591" y="202667"/>
                      <a:pt x="36828" y="202667"/>
                    </a:cubicBezTo>
                    <a:cubicBezTo>
                      <a:pt x="29097" y="202667"/>
                      <a:pt x="25280" y="200808"/>
                      <a:pt x="21268" y="198883"/>
                    </a:cubicBezTo>
                    <a:cubicBezTo>
                      <a:pt x="17028" y="196828"/>
                      <a:pt x="12200" y="194512"/>
                      <a:pt x="3066" y="19451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04" name="Google Shape;704;p39"/>
          <p:cNvGrpSpPr/>
          <p:nvPr/>
        </p:nvGrpSpPr>
        <p:grpSpPr>
          <a:xfrm rot="809156">
            <a:off x="7187869" y="2629904"/>
            <a:ext cx="1309763" cy="1777450"/>
            <a:chOff x="7345525" y="2922750"/>
            <a:chExt cx="1309800" cy="1777500"/>
          </a:xfrm>
        </p:grpSpPr>
        <p:sp>
          <p:nvSpPr>
            <p:cNvPr id="705" name="Google Shape;705;p39"/>
            <p:cNvSpPr/>
            <p:nvPr/>
          </p:nvSpPr>
          <p:spPr>
            <a:xfrm>
              <a:off x="7345525" y="2922750"/>
              <a:ext cx="1309800" cy="17775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06" name="Google Shape;706;p39"/>
            <p:cNvGrpSpPr/>
            <p:nvPr/>
          </p:nvGrpSpPr>
          <p:grpSpPr>
            <a:xfrm>
              <a:off x="7456963" y="3124132"/>
              <a:ext cx="1086922" cy="1374737"/>
              <a:chOff x="1736175" y="238125"/>
              <a:chExt cx="4128075" cy="5219200"/>
            </a:xfrm>
          </p:grpSpPr>
          <p:sp>
            <p:nvSpPr>
              <p:cNvPr id="707" name="Google Shape;707;p39"/>
              <p:cNvSpPr/>
              <p:nvPr/>
            </p:nvSpPr>
            <p:spPr>
              <a:xfrm>
                <a:off x="2164325" y="1665225"/>
                <a:ext cx="3271775" cy="3715425"/>
              </a:xfrm>
              <a:custGeom>
                <a:rect b="b" l="l" r="r" t="t"/>
                <a:pathLst>
                  <a:path extrusionOk="0" h="148617" w="130871">
                    <a:moveTo>
                      <a:pt x="0" y="1"/>
                    </a:moveTo>
                    <a:lnTo>
                      <a:pt x="10993" y="133644"/>
                    </a:lnTo>
                    <a:cubicBezTo>
                      <a:pt x="11678" y="142126"/>
                      <a:pt x="18757" y="148617"/>
                      <a:pt x="27238" y="148617"/>
                    </a:cubicBezTo>
                    <a:lnTo>
                      <a:pt x="103633" y="148617"/>
                    </a:lnTo>
                    <a:cubicBezTo>
                      <a:pt x="112115" y="148617"/>
                      <a:pt x="119193" y="142126"/>
                      <a:pt x="119878" y="133644"/>
                    </a:cubicBezTo>
                    <a:lnTo>
                      <a:pt x="13087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39"/>
              <p:cNvSpPr/>
              <p:nvPr/>
            </p:nvSpPr>
            <p:spPr>
              <a:xfrm>
                <a:off x="2319250" y="314775"/>
                <a:ext cx="2961925" cy="994100"/>
              </a:xfrm>
              <a:custGeom>
                <a:rect b="b" l="l" r="r" t="t"/>
                <a:pathLst>
                  <a:path extrusionOk="0" h="39764" w="118477">
                    <a:moveTo>
                      <a:pt x="21269" y="0"/>
                    </a:moveTo>
                    <a:cubicBezTo>
                      <a:pt x="15887" y="0"/>
                      <a:pt x="11157" y="3491"/>
                      <a:pt x="9559" y="8612"/>
                    </a:cubicBezTo>
                    <a:lnTo>
                      <a:pt x="1" y="39764"/>
                    </a:lnTo>
                    <a:lnTo>
                      <a:pt x="12788" y="39764"/>
                    </a:lnTo>
                    <a:lnTo>
                      <a:pt x="20747" y="13962"/>
                    </a:lnTo>
                    <a:cubicBezTo>
                      <a:pt x="21041" y="12918"/>
                      <a:pt x="21987" y="12233"/>
                      <a:pt x="23063" y="12233"/>
                    </a:cubicBezTo>
                    <a:lnTo>
                      <a:pt x="95414" y="12233"/>
                    </a:lnTo>
                    <a:cubicBezTo>
                      <a:pt x="96490" y="12233"/>
                      <a:pt x="97436" y="12918"/>
                      <a:pt x="97730" y="13962"/>
                    </a:cubicBezTo>
                    <a:lnTo>
                      <a:pt x="105689" y="39764"/>
                    </a:lnTo>
                    <a:lnTo>
                      <a:pt x="118476" y="39764"/>
                    </a:lnTo>
                    <a:lnTo>
                      <a:pt x="108919" y="8612"/>
                    </a:lnTo>
                    <a:cubicBezTo>
                      <a:pt x="107320" y="3491"/>
                      <a:pt x="102590" y="0"/>
                      <a:pt x="972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39"/>
              <p:cNvSpPr/>
              <p:nvPr/>
            </p:nvSpPr>
            <p:spPr>
              <a:xfrm>
                <a:off x="2061575" y="1308850"/>
                <a:ext cx="3477300" cy="356400"/>
              </a:xfrm>
              <a:custGeom>
                <a:rect b="b" l="l" r="r" t="t"/>
                <a:pathLst>
                  <a:path extrusionOk="0" h="14256" w="139092">
                    <a:moveTo>
                      <a:pt x="3262" y="1"/>
                    </a:moveTo>
                    <a:cubicBezTo>
                      <a:pt x="1468" y="1"/>
                      <a:pt x="0" y="1436"/>
                      <a:pt x="0" y="3263"/>
                    </a:cubicBezTo>
                    <a:lnTo>
                      <a:pt x="0" y="10994"/>
                    </a:lnTo>
                    <a:cubicBezTo>
                      <a:pt x="0" y="12788"/>
                      <a:pt x="1468" y="14256"/>
                      <a:pt x="3262" y="14256"/>
                    </a:cubicBezTo>
                    <a:lnTo>
                      <a:pt x="135829" y="14256"/>
                    </a:lnTo>
                    <a:cubicBezTo>
                      <a:pt x="137623" y="14256"/>
                      <a:pt x="139091" y="12788"/>
                      <a:pt x="139091" y="10994"/>
                    </a:cubicBezTo>
                    <a:lnTo>
                      <a:pt x="139091" y="3263"/>
                    </a:lnTo>
                    <a:cubicBezTo>
                      <a:pt x="139091" y="1436"/>
                      <a:pt x="137623" y="1"/>
                      <a:pt x="13582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0" name="Google Shape;710;p39"/>
              <p:cNvSpPr/>
              <p:nvPr/>
            </p:nvSpPr>
            <p:spPr>
              <a:xfrm>
                <a:off x="2638925" y="620575"/>
                <a:ext cx="2322575" cy="688300"/>
              </a:xfrm>
              <a:custGeom>
                <a:rect b="b" l="l" r="r" t="t"/>
                <a:pathLst>
                  <a:path extrusionOk="0" h="27532" w="92903">
                    <a:moveTo>
                      <a:pt x="10276" y="1"/>
                    </a:moveTo>
                    <a:cubicBezTo>
                      <a:pt x="9200" y="1"/>
                      <a:pt x="8254" y="686"/>
                      <a:pt x="7960" y="1730"/>
                    </a:cubicBezTo>
                    <a:lnTo>
                      <a:pt x="1" y="27532"/>
                    </a:lnTo>
                    <a:lnTo>
                      <a:pt x="92902" y="27532"/>
                    </a:lnTo>
                    <a:lnTo>
                      <a:pt x="84943" y="1730"/>
                    </a:lnTo>
                    <a:cubicBezTo>
                      <a:pt x="84649" y="686"/>
                      <a:pt x="83703" y="1"/>
                      <a:pt x="8262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1" name="Google Shape;711;p39"/>
              <p:cNvSpPr/>
              <p:nvPr/>
            </p:nvSpPr>
            <p:spPr>
              <a:xfrm>
                <a:off x="1736175" y="238125"/>
                <a:ext cx="4128075" cy="5219200"/>
              </a:xfrm>
              <a:custGeom>
                <a:rect b="b" l="l" r="r" t="t"/>
                <a:pathLst>
                  <a:path extrusionOk="0" h="208768" w="165123">
                    <a:moveTo>
                      <a:pt x="120531" y="6100"/>
                    </a:moveTo>
                    <a:cubicBezTo>
                      <a:pt x="124576" y="6100"/>
                      <a:pt x="128099" y="8710"/>
                      <a:pt x="129306" y="12591"/>
                    </a:cubicBezTo>
                    <a:lnTo>
                      <a:pt x="137657" y="39764"/>
                    </a:lnTo>
                    <a:lnTo>
                      <a:pt x="131263" y="39764"/>
                    </a:lnTo>
                    <a:lnTo>
                      <a:pt x="123989" y="16114"/>
                    </a:lnTo>
                    <a:cubicBezTo>
                      <a:pt x="123271" y="13798"/>
                      <a:pt x="121151" y="12232"/>
                      <a:pt x="118737" y="12232"/>
                    </a:cubicBezTo>
                    <a:lnTo>
                      <a:pt x="46386" y="12232"/>
                    </a:lnTo>
                    <a:cubicBezTo>
                      <a:pt x="43972" y="12232"/>
                      <a:pt x="41852" y="13798"/>
                      <a:pt x="41134" y="16114"/>
                    </a:cubicBezTo>
                    <a:lnTo>
                      <a:pt x="33860" y="39764"/>
                    </a:lnTo>
                    <a:lnTo>
                      <a:pt x="27467" y="39764"/>
                    </a:lnTo>
                    <a:lnTo>
                      <a:pt x="35817" y="12591"/>
                    </a:lnTo>
                    <a:cubicBezTo>
                      <a:pt x="37024" y="8710"/>
                      <a:pt x="40547" y="6100"/>
                      <a:pt x="44592" y="6100"/>
                    </a:cubicBezTo>
                    <a:close/>
                    <a:moveTo>
                      <a:pt x="118280" y="18332"/>
                    </a:moveTo>
                    <a:lnTo>
                      <a:pt x="124870" y="39764"/>
                    </a:lnTo>
                    <a:lnTo>
                      <a:pt x="85693" y="39764"/>
                    </a:lnTo>
                    <a:cubicBezTo>
                      <a:pt x="83997" y="39764"/>
                      <a:pt x="82627" y="41134"/>
                      <a:pt x="82627" y="42830"/>
                    </a:cubicBezTo>
                    <a:cubicBezTo>
                      <a:pt x="82627" y="44493"/>
                      <a:pt x="83997" y="45864"/>
                      <a:pt x="85693" y="45864"/>
                    </a:cubicBezTo>
                    <a:lnTo>
                      <a:pt x="148845" y="45864"/>
                    </a:lnTo>
                    <a:cubicBezTo>
                      <a:pt x="148976" y="45864"/>
                      <a:pt x="149041" y="45961"/>
                      <a:pt x="149041" y="46092"/>
                    </a:cubicBezTo>
                    <a:lnTo>
                      <a:pt x="149041" y="53823"/>
                    </a:lnTo>
                    <a:cubicBezTo>
                      <a:pt x="149041" y="53953"/>
                      <a:pt x="148976" y="54018"/>
                      <a:pt x="148845" y="54018"/>
                    </a:cubicBezTo>
                    <a:lnTo>
                      <a:pt x="16278" y="54018"/>
                    </a:lnTo>
                    <a:cubicBezTo>
                      <a:pt x="16148" y="54018"/>
                      <a:pt x="16082" y="53953"/>
                      <a:pt x="16082" y="53823"/>
                    </a:cubicBezTo>
                    <a:lnTo>
                      <a:pt x="16082" y="46092"/>
                    </a:lnTo>
                    <a:cubicBezTo>
                      <a:pt x="16082" y="45961"/>
                      <a:pt x="16148" y="45864"/>
                      <a:pt x="16278" y="45864"/>
                    </a:cubicBezTo>
                    <a:lnTo>
                      <a:pt x="73461" y="45864"/>
                    </a:lnTo>
                    <a:cubicBezTo>
                      <a:pt x="75157" y="45864"/>
                      <a:pt x="76527" y="44493"/>
                      <a:pt x="76527" y="42830"/>
                    </a:cubicBezTo>
                    <a:cubicBezTo>
                      <a:pt x="76527" y="41134"/>
                      <a:pt x="75157" y="39764"/>
                      <a:pt x="73461" y="39764"/>
                    </a:cubicBezTo>
                    <a:lnTo>
                      <a:pt x="40254" y="39764"/>
                    </a:lnTo>
                    <a:lnTo>
                      <a:pt x="46843" y="18332"/>
                    </a:lnTo>
                    <a:close/>
                    <a:moveTo>
                      <a:pt x="83051" y="92445"/>
                    </a:moveTo>
                    <a:cubicBezTo>
                      <a:pt x="71406" y="92445"/>
                      <a:pt x="60478" y="97631"/>
                      <a:pt x="53041" y="106602"/>
                    </a:cubicBezTo>
                    <a:cubicBezTo>
                      <a:pt x="51964" y="107907"/>
                      <a:pt x="52127" y="109831"/>
                      <a:pt x="53432" y="110908"/>
                    </a:cubicBezTo>
                    <a:cubicBezTo>
                      <a:pt x="54009" y="111383"/>
                      <a:pt x="54706" y="111617"/>
                      <a:pt x="55398" y="111617"/>
                    </a:cubicBezTo>
                    <a:cubicBezTo>
                      <a:pt x="56272" y="111617"/>
                      <a:pt x="57137" y="111244"/>
                      <a:pt x="57738" y="110516"/>
                    </a:cubicBezTo>
                    <a:cubicBezTo>
                      <a:pt x="64001" y="102916"/>
                      <a:pt x="73232" y="98577"/>
                      <a:pt x="83051" y="98577"/>
                    </a:cubicBezTo>
                    <a:cubicBezTo>
                      <a:pt x="99622" y="98577"/>
                      <a:pt x="113322" y="110908"/>
                      <a:pt x="115573" y="126826"/>
                    </a:cubicBezTo>
                    <a:lnTo>
                      <a:pt x="106635" y="119878"/>
                    </a:lnTo>
                    <a:cubicBezTo>
                      <a:pt x="106085" y="119438"/>
                      <a:pt x="105424" y="119224"/>
                      <a:pt x="104766" y="119224"/>
                    </a:cubicBezTo>
                    <a:cubicBezTo>
                      <a:pt x="103864" y="119224"/>
                      <a:pt x="102966" y="119626"/>
                      <a:pt x="102362" y="120400"/>
                    </a:cubicBezTo>
                    <a:cubicBezTo>
                      <a:pt x="101318" y="121705"/>
                      <a:pt x="101546" y="123629"/>
                      <a:pt x="102884" y="124673"/>
                    </a:cubicBezTo>
                    <a:lnTo>
                      <a:pt x="117008" y="135731"/>
                    </a:lnTo>
                    <a:cubicBezTo>
                      <a:pt x="117472" y="136109"/>
                      <a:pt x="118163" y="136324"/>
                      <a:pt x="118881" y="136324"/>
                    </a:cubicBezTo>
                    <a:cubicBezTo>
                      <a:pt x="119777" y="136324"/>
                      <a:pt x="120716" y="135988"/>
                      <a:pt x="121314" y="135209"/>
                    </a:cubicBezTo>
                    <a:lnTo>
                      <a:pt x="132339" y="121085"/>
                    </a:lnTo>
                    <a:cubicBezTo>
                      <a:pt x="133383" y="119748"/>
                      <a:pt x="133155" y="117823"/>
                      <a:pt x="131818" y="116779"/>
                    </a:cubicBezTo>
                    <a:cubicBezTo>
                      <a:pt x="131267" y="116339"/>
                      <a:pt x="130607" y="116125"/>
                      <a:pt x="129949" y="116125"/>
                    </a:cubicBezTo>
                    <a:cubicBezTo>
                      <a:pt x="129046" y="116125"/>
                      <a:pt x="128148" y="116528"/>
                      <a:pt x="127544" y="117301"/>
                    </a:cubicBezTo>
                    <a:lnTo>
                      <a:pt x="121477" y="125065"/>
                    </a:lnTo>
                    <a:cubicBezTo>
                      <a:pt x="118443" y="106602"/>
                      <a:pt x="102362" y="92445"/>
                      <a:pt x="83051" y="92445"/>
                    </a:cubicBezTo>
                    <a:close/>
                    <a:moveTo>
                      <a:pt x="49449" y="116086"/>
                    </a:moveTo>
                    <a:cubicBezTo>
                      <a:pt x="48912" y="116086"/>
                      <a:pt x="48270" y="116287"/>
                      <a:pt x="47430" y="116779"/>
                    </a:cubicBezTo>
                    <a:lnTo>
                      <a:pt x="33306" y="127837"/>
                    </a:lnTo>
                    <a:cubicBezTo>
                      <a:pt x="31968" y="128881"/>
                      <a:pt x="31740" y="130806"/>
                      <a:pt x="32751" y="132143"/>
                    </a:cubicBezTo>
                    <a:cubicBezTo>
                      <a:pt x="33359" y="132903"/>
                      <a:pt x="34266" y="133309"/>
                      <a:pt x="35182" y="133309"/>
                    </a:cubicBezTo>
                    <a:cubicBezTo>
                      <a:pt x="35838" y="133309"/>
                      <a:pt x="36499" y="133101"/>
                      <a:pt x="37057" y="132665"/>
                    </a:cubicBezTo>
                    <a:lnTo>
                      <a:pt x="44396" y="126924"/>
                    </a:lnTo>
                    <a:lnTo>
                      <a:pt x="44396" y="126924"/>
                    </a:lnTo>
                    <a:cubicBezTo>
                      <a:pt x="41656" y="149725"/>
                      <a:pt x="59858" y="170341"/>
                      <a:pt x="83051" y="170341"/>
                    </a:cubicBezTo>
                    <a:cubicBezTo>
                      <a:pt x="99067" y="170341"/>
                      <a:pt x="113289" y="160718"/>
                      <a:pt x="119226" y="145876"/>
                    </a:cubicBezTo>
                    <a:cubicBezTo>
                      <a:pt x="119846" y="144310"/>
                      <a:pt x="119096" y="142516"/>
                      <a:pt x="117530" y="141896"/>
                    </a:cubicBezTo>
                    <a:cubicBezTo>
                      <a:pt x="117158" y="141749"/>
                      <a:pt x="116773" y="141679"/>
                      <a:pt x="116394" y="141679"/>
                    </a:cubicBezTo>
                    <a:cubicBezTo>
                      <a:pt x="115178" y="141679"/>
                      <a:pt x="114023" y="142399"/>
                      <a:pt x="113550" y="143593"/>
                    </a:cubicBezTo>
                    <a:cubicBezTo>
                      <a:pt x="108527" y="156119"/>
                      <a:pt x="96555" y="164208"/>
                      <a:pt x="83051" y="164208"/>
                    </a:cubicBezTo>
                    <a:cubicBezTo>
                      <a:pt x="62663" y="164208"/>
                      <a:pt x="47365" y="145811"/>
                      <a:pt x="50692" y="125945"/>
                    </a:cubicBezTo>
                    <a:lnTo>
                      <a:pt x="50692" y="125945"/>
                    </a:lnTo>
                    <a:lnTo>
                      <a:pt x="57966" y="135209"/>
                    </a:lnTo>
                    <a:cubicBezTo>
                      <a:pt x="58570" y="135983"/>
                      <a:pt x="59468" y="136385"/>
                      <a:pt x="60371" y="136385"/>
                    </a:cubicBezTo>
                    <a:cubicBezTo>
                      <a:pt x="61029" y="136385"/>
                      <a:pt x="61689" y="136171"/>
                      <a:pt x="62239" y="135731"/>
                    </a:cubicBezTo>
                    <a:cubicBezTo>
                      <a:pt x="63577" y="134687"/>
                      <a:pt x="63805" y="132763"/>
                      <a:pt x="62761" y="131458"/>
                    </a:cubicBezTo>
                    <a:lnTo>
                      <a:pt x="51768" y="117399"/>
                    </a:lnTo>
                    <a:cubicBezTo>
                      <a:pt x="50985" y="116677"/>
                      <a:pt x="50371" y="116086"/>
                      <a:pt x="49449" y="116086"/>
                    </a:cubicBezTo>
                    <a:close/>
                    <a:moveTo>
                      <a:pt x="44592" y="0"/>
                    </a:moveTo>
                    <a:cubicBezTo>
                      <a:pt x="37840" y="0"/>
                      <a:pt x="31968" y="4338"/>
                      <a:pt x="29978" y="10797"/>
                    </a:cubicBezTo>
                    <a:lnTo>
                      <a:pt x="21073" y="39764"/>
                    </a:lnTo>
                    <a:lnTo>
                      <a:pt x="16278" y="39764"/>
                    </a:lnTo>
                    <a:cubicBezTo>
                      <a:pt x="12788" y="39764"/>
                      <a:pt x="9950" y="42602"/>
                      <a:pt x="9950" y="46092"/>
                    </a:cubicBezTo>
                    <a:lnTo>
                      <a:pt x="9950" y="53823"/>
                    </a:lnTo>
                    <a:cubicBezTo>
                      <a:pt x="9950" y="56628"/>
                      <a:pt x="11776" y="58977"/>
                      <a:pt x="14288" y="59825"/>
                    </a:cubicBezTo>
                    <a:lnTo>
                      <a:pt x="25085" y="190989"/>
                    </a:lnTo>
                    <a:cubicBezTo>
                      <a:pt x="25444" y="195491"/>
                      <a:pt x="27369" y="199536"/>
                      <a:pt x="30305" y="202667"/>
                    </a:cubicBezTo>
                    <a:lnTo>
                      <a:pt x="3067" y="202667"/>
                    </a:lnTo>
                    <a:cubicBezTo>
                      <a:pt x="1371" y="202667"/>
                      <a:pt x="1" y="204005"/>
                      <a:pt x="1" y="205701"/>
                    </a:cubicBezTo>
                    <a:cubicBezTo>
                      <a:pt x="1" y="207397"/>
                      <a:pt x="1371" y="208767"/>
                      <a:pt x="3067" y="208767"/>
                    </a:cubicBezTo>
                    <a:lnTo>
                      <a:pt x="162056" y="208767"/>
                    </a:lnTo>
                    <a:cubicBezTo>
                      <a:pt x="163752" y="208767"/>
                      <a:pt x="165122" y="207397"/>
                      <a:pt x="165122" y="205701"/>
                    </a:cubicBezTo>
                    <a:cubicBezTo>
                      <a:pt x="165122" y="204005"/>
                      <a:pt x="163752" y="202667"/>
                      <a:pt x="162056" y="202667"/>
                    </a:cubicBezTo>
                    <a:lnTo>
                      <a:pt x="134819" y="202667"/>
                    </a:lnTo>
                    <a:cubicBezTo>
                      <a:pt x="137754" y="199536"/>
                      <a:pt x="139679" y="195491"/>
                      <a:pt x="140038" y="190989"/>
                    </a:cubicBezTo>
                    <a:lnTo>
                      <a:pt x="145779" y="121444"/>
                    </a:lnTo>
                    <a:cubicBezTo>
                      <a:pt x="145909" y="119748"/>
                      <a:pt x="144670" y="118280"/>
                      <a:pt x="142974" y="118149"/>
                    </a:cubicBezTo>
                    <a:cubicBezTo>
                      <a:pt x="142877" y="118140"/>
                      <a:pt x="142781" y="118135"/>
                      <a:pt x="142686" y="118135"/>
                    </a:cubicBezTo>
                    <a:cubicBezTo>
                      <a:pt x="141140" y="118135"/>
                      <a:pt x="139802" y="119355"/>
                      <a:pt x="139679" y="120922"/>
                    </a:cubicBezTo>
                    <a:lnTo>
                      <a:pt x="133970" y="190500"/>
                    </a:lnTo>
                    <a:cubicBezTo>
                      <a:pt x="133416" y="196959"/>
                      <a:pt x="128197" y="202080"/>
                      <a:pt x="121836" y="202602"/>
                    </a:cubicBezTo>
                    <a:lnTo>
                      <a:pt x="116454" y="187956"/>
                    </a:lnTo>
                    <a:cubicBezTo>
                      <a:pt x="115996" y="186709"/>
                      <a:pt x="114843" y="185938"/>
                      <a:pt x="113600" y="185938"/>
                    </a:cubicBezTo>
                    <a:cubicBezTo>
                      <a:pt x="113249" y="185938"/>
                      <a:pt x="112891" y="186000"/>
                      <a:pt x="112539" y="186129"/>
                    </a:cubicBezTo>
                    <a:cubicBezTo>
                      <a:pt x="110941" y="186716"/>
                      <a:pt x="110125" y="188445"/>
                      <a:pt x="110713" y="190043"/>
                    </a:cubicBezTo>
                    <a:lnTo>
                      <a:pt x="115345" y="202667"/>
                    </a:lnTo>
                    <a:lnTo>
                      <a:pt x="49779" y="202667"/>
                    </a:lnTo>
                    <a:lnTo>
                      <a:pt x="54411" y="190043"/>
                    </a:lnTo>
                    <a:cubicBezTo>
                      <a:pt x="54998" y="188445"/>
                      <a:pt x="54182" y="186716"/>
                      <a:pt x="52584" y="186129"/>
                    </a:cubicBezTo>
                    <a:cubicBezTo>
                      <a:pt x="52232" y="186000"/>
                      <a:pt x="51874" y="185938"/>
                      <a:pt x="51524" y="185938"/>
                    </a:cubicBezTo>
                    <a:cubicBezTo>
                      <a:pt x="50280" y="185938"/>
                      <a:pt x="49128" y="186709"/>
                      <a:pt x="48670" y="187956"/>
                    </a:cubicBezTo>
                    <a:lnTo>
                      <a:pt x="43287" y="202602"/>
                    </a:lnTo>
                    <a:cubicBezTo>
                      <a:pt x="36926" y="202080"/>
                      <a:pt x="31707" y="196959"/>
                      <a:pt x="31153" y="190500"/>
                    </a:cubicBezTo>
                    <a:lnTo>
                      <a:pt x="20453" y="60151"/>
                    </a:lnTo>
                    <a:lnTo>
                      <a:pt x="43287" y="60151"/>
                    </a:lnTo>
                    <a:lnTo>
                      <a:pt x="48670" y="74863"/>
                    </a:lnTo>
                    <a:cubicBezTo>
                      <a:pt x="49132" y="76095"/>
                      <a:pt x="50302" y="76863"/>
                      <a:pt x="51559" y="76863"/>
                    </a:cubicBezTo>
                    <a:cubicBezTo>
                      <a:pt x="51898" y="76863"/>
                      <a:pt x="52244" y="76807"/>
                      <a:pt x="52584" y="76689"/>
                    </a:cubicBezTo>
                    <a:cubicBezTo>
                      <a:pt x="54182" y="76102"/>
                      <a:pt x="54998" y="74341"/>
                      <a:pt x="54411" y="72742"/>
                    </a:cubicBezTo>
                    <a:lnTo>
                      <a:pt x="49779" y="60151"/>
                    </a:lnTo>
                    <a:lnTo>
                      <a:pt x="115345" y="60151"/>
                    </a:lnTo>
                    <a:lnTo>
                      <a:pt x="110713" y="72742"/>
                    </a:lnTo>
                    <a:cubicBezTo>
                      <a:pt x="110125" y="74341"/>
                      <a:pt x="110941" y="76102"/>
                      <a:pt x="112539" y="76689"/>
                    </a:cubicBezTo>
                    <a:cubicBezTo>
                      <a:pt x="112871" y="76809"/>
                      <a:pt x="113215" y="76867"/>
                      <a:pt x="113557" y="76867"/>
                    </a:cubicBezTo>
                    <a:cubicBezTo>
                      <a:pt x="114793" y="76867"/>
                      <a:pt x="115994" y="76115"/>
                      <a:pt x="116454" y="74863"/>
                    </a:cubicBezTo>
                    <a:lnTo>
                      <a:pt x="121836" y="60151"/>
                    </a:lnTo>
                    <a:lnTo>
                      <a:pt x="144670" y="60151"/>
                    </a:lnTo>
                    <a:lnTo>
                      <a:pt x="140625" y="109570"/>
                    </a:lnTo>
                    <a:cubicBezTo>
                      <a:pt x="140462" y="111266"/>
                      <a:pt x="141734" y="112734"/>
                      <a:pt x="143398" y="112897"/>
                    </a:cubicBezTo>
                    <a:lnTo>
                      <a:pt x="143659" y="112897"/>
                    </a:lnTo>
                    <a:cubicBezTo>
                      <a:pt x="145257" y="112897"/>
                      <a:pt x="146594" y="111690"/>
                      <a:pt x="146725" y="110092"/>
                    </a:cubicBezTo>
                    <a:lnTo>
                      <a:pt x="150835" y="59825"/>
                    </a:lnTo>
                    <a:cubicBezTo>
                      <a:pt x="153347" y="58977"/>
                      <a:pt x="155173" y="56628"/>
                      <a:pt x="155173" y="53823"/>
                    </a:cubicBezTo>
                    <a:lnTo>
                      <a:pt x="155173" y="46092"/>
                    </a:lnTo>
                    <a:cubicBezTo>
                      <a:pt x="155173" y="42602"/>
                      <a:pt x="152335" y="39764"/>
                      <a:pt x="148845" y="39764"/>
                    </a:cubicBezTo>
                    <a:lnTo>
                      <a:pt x="144050" y="39764"/>
                    </a:lnTo>
                    <a:lnTo>
                      <a:pt x="135145" y="10797"/>
                    </a:lnTo>
                    <a:cubicBezTo>
                      <a:pt x="133155" y="4338"/>
                      <a:pt x="127283" y="0"/>
                      <a:pt x="1205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12" name="Google Shape;712;p39"/>
          <p:cNvSpPr txBox="1"/>
          <p:nvPr/>
        </p:nvSpPr>
        <p:spPr>
          <a:xfrm>
            <a:off x="322025" y="704375"/>
            <a:ext cx="82551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4A86E8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OBRIGADO PELA ATENÇÃO!</a:t>
            </a:r>
            <a:endParaRPr sz="5000">
              <a:solidFill>
                <a:srgbClr val="4A86E8"/>
              </a:solidFill>
              <a:latin typeface="Inter Black"/>
              <a:ea typeface="Inter Black"/>
              <a:cs typeface="Inter Black"/>
              <a:sym typeface="Inter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ustainability Consulting Toolkit by Slidesgo">
  <a:themeElements>
    <a:clrScheme name="Simple Light">
      <a:dk1>
        <a:srgbClr val="000000"/>
      </a:dk1>
      <a:lt1>
        <a:srgbClr val="FFFFFF"/>
      </a:lt1>
      <a:dk2>
        <a:srgbClr val="F8F1DF"/>
      </a:dk2>
      <a:lt2>
        <a:srgbClr val="157F73"/>
      </a:lt2>
      <a:accent1>
        <a:srgbClr val="4ABB85"/>
      </a:accent1>
      <a:accent2>
        <a:srgbClr val="C0D882"/>
      </a:accent2>
      <a:accent3>
        <a:srgbClr val="01739F"/>
      </a:accent3>
      <a:accent4>
        <a:srgbClr val="13AAC7"/>
      </a:accent4>
      <a:accent5>
        <a:srgbClr val="157C85"/>
      </a:accent5>
      <a:accent6>
        <a:srgbClr val="F7856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