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6537-3575-4DA1-8331-5A783289AB2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54FA-5D68-44CF-8881-0858E043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252531" y="1014301"/>
            <a:ext cx="5622086" cy="4109586"/>
            <a:chOff x="2252531" y="1014301"/>
            <a:chExt cx="5622086" cy="4109586"/>
          </a:xfrm>
        </p:grpSpPr>
        <p:sp>
          <p:nvSpPr>
            <p:cNvPr id="4" name="Oval 3"/>
            <p:cNvSpPr/>
            <p:nvPr/>
          </p:nvSpPr>
          <p:spPr>
            <a:xfrm>
              <a:off x="3808689" y="1973179"/>
              <a:ext cx="2598821" cy="2679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Population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52531" y="3312695"/>
              <a:ext cx="155615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52531" y="2939535"/>
              <a:ext cx="1330364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Immigration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09174" y="2939535"/>
              <a:ext cx="1200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Emigration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07510" y="3312697"/>
              <a:ext cx="1467107" cy="38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" idx="1"/>
              <a:endCxn id="4" idx="0"/>
            </p:cNvCxnSpPr>
            <p:nvPr/>
          </p:nvCxnSpPr>
          <p:spPr>
            <a:xfrm rot="5400000" flipH="1" flipV="1">
              <a:off x="4452522" y="1709936"/>
              <a:ext cx="392335" cy="918822"/>
            </a:xfrm>
            <a:prstGeom prst="curvedConnector3">
              <a:avLst>
                <a:gd name="adj1" fmla="val 31160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82895" y="1014301"/>
              <a:ext cx="73129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Births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</p:cNvCxnSpPr>
            <p:nvPr/>
          </p:nvCxnSpPr>
          <p:spPr>
            <a:xfrm>
              <a:off x="6026921" y="4259876"/>
              <a:ext cx="1031605" cy="6793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69392" y="4754555"/>
              <a:ext cx="83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Deaths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2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Teller</dc:creator>
  <cp:lastModifiedBy>Brittany Teller</cp:lastModifiedBy>
  <cp:revision>2</cp:revision>
  <dcterms:created xsi:type="dcterms:W3CDTF">2015-02-19T16:37:33Z</dcterms:created>
  <dcterms:modified xsi:type="dcterms:W3CDTF">2015-02-19T16:40:19Z</dcterms:modified>
</cp:coreProperties>
</file>