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289C-C8E4-F34E-BDC2-3FF9E7FDE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BC9EA-1260-0F42-A61F-4AE08CEB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57B-7BD8-8E4E-BFB7-DF510D35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6ECC-C0B6-264F-B32A-ABED4B5A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3CD8-7311-C348-B58B-7066A53A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4719-E96D-9944-B8D1-59BDDDC4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6C3DA-5849-014A-8D7B-3FAE6C50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9D0E-8AE1-844B-B7A6-06979F29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24A46-529C-864D-A12F-854BA02C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7C03-8681-1148-BA87-3C605D5D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05A6B-1132-7C44-A249-8F64ECDC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11CC4-486C-644B-9F8D-278027D9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8637-822B-0447-96B7-6238A85B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568F-C221-5745-8A5A-173F3F1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04A3-B838-864A-9EB8-FAA3110E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8E76-0953-2D4E-A00B-41ED5BAB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F447-73D0-314E-AB96-EE56F7ED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1F39-4A57-FF4B-896B-68815AC0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C02F-3C52-1842-A608-3BF27431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4B0B-3A46-514B-8969-E0B1BCB2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27FC-7746-CB44-A197-45C350C8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43E9-626A-D447-BF07-DEFC0CC8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63D3-59C3-0E48-91B3-19FB50C4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B3AA-AAAF-2E42-A809-2130F2DF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4645-825C-4A46-94AB-E0F3619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A93C-EFD2-A947-9194-EB0677FF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43D1-6163-EE49-89BC-062EE220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823A2-8111-EA49-AF53-4568905A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EE0C6-8AF7-6E4F-8298-751FBA86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1CA5C-0194-3345-8D7F-2B55059E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F2206-EE8C-C541-9BCE-4442A026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803E-E57D-5448-8181-B2C388E2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1DA50-71B3-4140-9A3A-7E2105DB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D59A-F1DE-6941-B691-80B0E446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1B9DB-D456-4E4F-A527-3AEFF857D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6BC17-6141-1C45-87A6-5D78E6BE5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CD1F3-7DD2-C74F-AB69-A1BD74B8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F789-AFBD-8D49-8888-48055962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31E83-8AC6-8244-93EB-5DC4690E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B950-02A9-794D-9589-A66C3A30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36B7-67F9-E049-B80A-A348D2BE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D228D-63D6-5D42-88C0-D0B5CA41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22730-697C-C745-8B09-603A14C5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CC343-9CB7-B04C-A021-6529E89B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2A229-ABD8-184F-9B1F-AEEB1C79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90CCB-DC87-BC4E-B875-906ED3D4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C946-42DC-DD40-AD1E-AB705113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B3F6-7ACB-CC44-B355-E13B6511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C1BE-CBF7-BF47-9247-9804A994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D102E-4F47-4648-99D1-55B643AC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B6C75-1E19-2741-B7DE-C0781550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2D5F-1647-C940-A76A-42413DFB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9E1D-92B9-BD47-84D3-6AB16F4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14C8-310F-B645-ADE3-F41FAD9C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6A3DE-A5B2-074D-9BFD-54CCF366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CA63F-D715-694D-81E4-C052E60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2D69-6FE5-9140-90D5-09A53EBA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DC99C-4DAB-2142-A7AA-7F566EF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780F2-80CD-5F4E-9864-62E22234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D011A-94D5-9843-A928-FE24C63E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34D4-CCB7-FB4D-BFE0-BA0FBC46C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4D2D-E29A-7146-ABBC-9883E7A5DC60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C201-470A-2446-9D72-4D0A4527F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2C35-6BC0-D545-B22C-A583B9F53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F569-FAB4-AF4F-ACD6-8CEF2241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53A7-E2A8-B540-844C-CF582BDD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EE585 Teamwork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3E40-B670-CD45-B58D-972AA708C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Nia Bartolucci, </a:t>
            </a:r>
            <a:r>
              <a:rPr lang="en-US" dirty="0" err="1"/>
              <a:t>Kangjoon</a:t>
            </a:r>
            <a:r>
              <a:rPr lang="en-US" dirty="0"/>
              <a:t> Cho ,Cameron Reimer, </a:t>
            </a:r>
            <a:r>
              <a:rPr lang="en-US" dirty="0" err="1"/>
              <a:t>Zhenpeng</a:t>
            </a:r>
            <a:r>
              <a:rPr lang="en-US" dirty="0"/>
              <a:t> </a:t>
            </a:r>
            <a:r>
              <a:rPr lang="en-US" dirty="0" err="1"/>
              <a:t>Zuo</a:t>
            </a:r>
            <a:endParaRPr lang="en-US" dirty="0"/>
          </a:p>
          <a:p>
            <a:r>
              <a:rPr lang="en-US" dirty="0"/>
              <a:t>Fantastic4casters!</a:t>
            </a:r>
          </a:p>
        </p:txBody>
      </p:sp>
    </p:spTree>
    <p:extLst>
      <p:ext uri="{BB962C8B-B14F-4D97-AF65-F5344CB8AC3E}">
        <p14:creationId xmlns:p14="http://schemas.microsoft.com/office/powerpoint/2010/main" val="266585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317-D9A6-364B-8C08-A5E2C807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894E-CEBC-0347-A624-41B6FE00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independently and reporting back to group </a:t>
            </a:r>
          </a:p>
          <a:p>
            <a:r>
              <a:rPr lang="en-US" dirty="0"/>
              <a:t>Kind to each other </a:t>
            </a:r>
          </a:p>
          <a:p>
            <a:r>
              <a:rPr lang="en-US" dirty="0"/>
              <a:t>Different backgrounds </a:t>
            </a:r>
          </a:p>
          <a:p>
            <a:r>
              <a:rPr lang="en-US" dirty="0"/>
              <a:t>Flexible </a:t>
            </a:r>
          </a:p>
          <a:p>
            <a:r>
              <a:rPr lang="en-US" dirty="0"/>
              <a:t>Willing to admit we don’t know how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127120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387-6F1F-8C4A-B6D5-657BEDCB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C884-3819-B74B-80D4-83EF73B1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structure – listing tasks that need to be done</a:t>
            </a:r>
          </a:p>
          <a:p>
            <a:r>
              <a:rPr lang="en-US" dirty="0"/>
              <a:t>Coding! </a:t>
            </a:r>
          </a:p>
          <a:p>
            <a:r>
              <a:rPr lang="en-US" dirty="0"/>
              <a:t>Communication (at times) </a:t>
            </a:r>
          </a:p>
          <a:p>
            <a:r>
              <a:rPr lang="en-US" dirty="0"/>
              <a:t>Busy schedules – challenging to find a meeting time that works for everyone </a:t>
            </a:r>
          </a:p>
          <a:p>
            <a:r>
              <a:rPr lang="en-US" dirty="0"/>
              <a:t>Asking for help </a:t>
            </a:r>
          </a:p>
        </p:txBody>
      </p:sp>
    </p:spTree>
    <p:extLst>
      <p:ext uri="{BB962C8B-B14F-4D97-AF65-F5344CB8AC3E}">
        <p14:creationId xmlns:p14="http://schemas.microsoft.com/office/powerpoint/2010/main" val="391003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DF73-48A9-254F-B950-DDAFFE73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6E65-9AD2-2349-ACC2-85B4BAE7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communicate better </a:t>
            </a:r>
          </a:p>
          <a:p>
            <a:r>
              <a:rPr lang="en-US" dirty="0"/>
              <a:t>Working on a challenging task (figuring out what to do when we don’t know what to do). THIS IS HARD 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Coding in R </a:t>
            </a:r>
          </a:p>
          <a:p>
            <a:r>
              <a:rPr lang="en-US" dirty="0"/>
              <a:t>How to manipulate and fuse different types of data </a:t>
            </a:r>
          </a:p>
        </p:txBody>
      </p:sp>
    </p:spTree>
    <p:extLst>
      <p:ext uri="{BB962C8B-B14F-4D97-AF65-F5344CB8AC3E}">
        <p14:creationId xmlns:p14="http://schemas.microsoft.com/office/powerpoint/2010/main" val="31117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5C54-D609-FD4F-9CAB-4E5459C4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(to the team’s success)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6EC0-0EBA-2348-807A-B7BC52A8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power </a:t>
            </a:r>
          </a:p>
          <a:p>
            <a:r>
              <a:rPr lang="en-US" dirty="0"/>
              <a:t>Lack of plan/structure </a:t>
            </a:r>
          </a:p>
          <a:p>
            <a:r>
              <a:rPr lang="en-US" dirty="0"/>
              <a:t>Downloading data/ coding challenges (including different version of R)</a:t>
            </a:r>
          </a:p>
          <a:p>
            <a:r>
              <a:rPr lang="en-US" dirty="0"/>
              <a:t>Debugging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2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143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EE585 Teamwork Assessment</vt:lpstr>
      <vt:lpstr>Strengths</vt:lpstr>
      <vt:lpstr>Weaknesses</vt:lpstr>
      <vt:lpstr>Opportunities</vt:lpstr>
      <vt:lpstr>Threats (to the team’s success)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EE585 Teamwork Assessment</dc:title>
  <dc:creator>Dietze, Michael</dc:creator>
  <cp:lastModifiedBy>Bartolucci, Nia</cp:lastModifiedBy>
  <cp:revision>5</cp:revision>
  <dcterms:created xsi:type="dcterms:W3CDTF">2021-04-11T17:40:41Z</dcterms:created>
  <dcterms:modified xsi:type="dcterms:W3CDTF">2021-04-12T15:02:03Z</dcterms:modified>
</cp:coreProperties>
</file>