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6172200" cy="3886200"/>
  <p:notesSz cx="6858000" cy="9144000"/>
  <p:defaultTextStyle>
    <a:defPPr>
      <a:defRPr lang="en-US"/>
    </a:defPPr>
    <a:lvl1pPr marL="0" algn="l" defTabSz="6269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313477" algn="l" defTabSz="6269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626954" algn="l" defTabSz="6269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940432" algn="l" defTabSz="6269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253909" algn="l" defTabSz="6269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1567386" algn="l" defTabSz="6269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1880863" algn="l" defTabSz="6269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2194342" algn="l" defTabSz="6269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2507819" algn="l" defTabSz="6269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EC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190" d="100"/>
          <a:sy n="190" d="100"/>
        </p:scale>
        <p:origin x="-1470" y="-300"/>
      </p:cViewPr>
      <p:guideLst>
        <p:guide orient="horz" pos="2203"/>
        <p:guide pos="235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438B0D-CA3C-460B-9057-26FEE660F5CE}" type="datetimeFigureOut">
              <a:rPr lang="en-US" smtClean="0"/>
              <a:t>11 Apr 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06438" y="685800"/>
            <a:ext cx="54451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83EB19-22A1-4FF6-A1D1-AA3FCB8FE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3363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26954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1pPr>
    <a:lvl2pPr marL="313477" algn="l" defTabSz="626954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2pPr>
    <a:lvl3pPr marL="626954" algn="l" defTabSz="626954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3pPr>
    <a:lvl4pPr marL="940432" algn="l" defTabSz="626954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4pPr>
    <a:lvl5pPr marL="1253909" algn="l" defTabSz="626954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5pPr>
    <a:lvl6pPr marL="1567386" algn="l" defTabSz="626954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6pPr>
    <a:lvl7pPr marL="1880863" algn="l" defTabSz="626954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7pPr>
    <a:lvl8pPr marL="2194342" algn="l" defTabSz="626954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8pPr>
    <a:lvl9pPr marL="2507819" algn="l" defTabSz="626954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06438" y="685800"/>
            <a:ext cx="54451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83EB19-22A1-4FF6-A1D1-AA3FCB8FE5E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401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2915" y="1207245"/>
            <a:ext cx="5246370" cy="83301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25830" y="2202180"/>
            <a:ext cx="4320540" cy="9931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134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269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404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253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5673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8808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1943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5078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8BEC5-43CE-408E-8418-22AB122FFDF0}" type="datetimeFigureOut">
              <a:rPr lang="en-US" smtClean="0"/>
              <a:t>11 Apr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DC2F1-1CA5-49AD-8700-2644534E7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749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8BEC5-43CE-408E-8418-22AB122FFDF0}" type="datetimeFigureOut">
              <a:rPr lang="en-US" smtClean="0"/>
              <a:t>11 Apr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DC2F1-1CA5-49AD-8700-2644534E7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397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474846" y="155631"/>
            <a:ext cx="1388745" cy="331586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8611" y="155631"/>
            <a:ext cx="4063365" cy="331586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8BEC5-43CE-408E-8418-22AB122FFDF0}" type="datetimeFigureOut">
              <a:rPr lang="en-US" smtClean="0"/>
              <a:t>11 Apr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DC2F1-1CA5-49AD-8700-2644534E7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549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8BEC5-43CE-408E-8418-22AB122FFDF0}" type="datetimeFigureOut">
              <a:rPr lang="en-US" smtClean="0"/>
              <a:t>11 Apr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DC2F1-1CA5-49AD-8700-2644534E7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101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561" y="2497243"/>
            <a:ext cx="5246370" cy="771843"/>
          </a:xfrm>
        </p:spPr>
        <p:txBody>
          <a:bodyPr anchor="t"/>
          <a:lstStyle>
            <a:lvl1pPr algn="l">
              <a:defRPr sz="28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7561" y="1647139"/>
            <a:ext cx="5246370" cy="850106"/>
          </a:xfrm>
        </p:spPr>
        <p:txBody>
          <a:bodyPr anchor="b"/>
          <a:lstStyle>
            <a:lvl1pPr marL="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1pPr>
            <a:lvl2pPr marL="31347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626954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3pPr>
            <a:lvl4pPr marL="940432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4pPr>
            <a:lvl5pPr marL="1253909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5pPr>
            <a:lvl6pPr marL="1567386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6pPr>
            <a:lvl7pPr marL="1880863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7pPr>
            <a:lvl8pPr marL="2194342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8pPr>
            <a:lvl9pPr marL="2507819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8BEC5-43CE-408E-8418-22AB122FFDF0}" type="datetimeFigureOut">
              <a:rPr lang="en-US" smtClean="0"/>
              <a:t>11 Apr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DC2F1-1CA5-49AD-8700-2644534E7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148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8611" y="906784"/>
            <a:ext cx="2726055" cy="2564712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37536" y="906784"/>
            <a:ext cx="2726055" cy="2564712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8BEC5-43CE-408E-8418-22AB122FFDF0}" type="datetimeFigureOut">
              <a:rPr lang="en-US" smtClean="0"/>
              <a:t>11 Apr 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DC2F1-1CA5-49AD-8700-2644534E7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203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8612" y="869899"/>
            <a:ext cx="2727127" cy="362531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13477" indent="0">
              <a:buNone/>
              <a:defRPr sz="1300" b="1"/>
            </a:lvl2pPr>
            <a:lvl3pPr marL="626954" indent="0">
              <a:buNone/>
              <a:defRPr sz="1200" b="1"/>
            </a:lvl3pPr>
            <a:lvl4pPr marL="940432" indent="0">
              <a:buNone/>
              <a:defRPr sz="1100" b="1"/>
            </a:lvl4pPr>
            <a:lvl5pPr marL="1253909" indent="0">
              <a:buNone/>
              <a:defRPr sz="1100" b="1"/>
            </a:lvl5pPr>
            <a:lvl6pPr marL="1567386" indent="0">
              <a:buNone/>
              <a:defRPr sz="1100" b="1"/>
            </a:lvl6pPr>
            <a:lvl7pPr marL="1880863" indent="0">
              <a:buNone/>
              <a:defRPr sz="1100" b="1"/>
            </a:lvl7pPr>
            <a:lvl8pPr marL="2194342" indent="0">
              <a:buNone/>
              <a:defRPr sz="1100" b="1"/>
            </a:lvl8pPr>
            <a:lvl9pPr marL="2507819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8612" y="1232429"/>
            <a:ext cx="2727127" cy="2239064"/>
          </a:xfrm>
        </p:spPr>
        <p:txBody>
          <a:bodyPr/>
          <a:lstStyle>
            <a:lvl1pPr>
              <a:defRPr sz="1700"/>
            </a:lvl1pPr>
            <a:lvl2pPr>
              <a:defRPr sz="13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135396" y="869899"/>
            <a:ext cx="2728199" cy="362531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13477" indent="0">
              <a:buNone/>
              <a:defRPr sz="1300" b="1"/>
            </a:lvl2pPr>
            <a:lvl3pPr marL="626954" indent="0">
              <a:buNone/>
              <a:defRPr sz="1200" b="1"/>
            </a:lvl3pPr>
            <a:lvl4pPr marL="940432" indent="0">
              <a:buNone/>
              <a:defRPr sz="1100" b="1"/>
            </a:lvl4pPr>
            <a:lvl5pPr marL="1253909" indent="0">
              <a:buNone/>
              <a:defRPr sz="1100" b="1"/>
            </a:lvl5pPr>
            <a:lvl6pPr marL="1567386" indent="0">
              <a:buNone/>
              <a:defRPr sz="1100" b="1"/>
            </a:lvl6pPr>
            <a:lvl7pPr marL="1880863" indent="0">
              <a:buNone/>
              <a:defRPr sz="1100" b="1"/>
            </a:lvl7pPr>
            <a:lvl8pPr marL="2194342" indent="0">
              <a:buNone/>
              <a:defRPr sz="1100" b="1"/>
            </a:lvl8pPr>
            <a:lvl9pPr marL="2507819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135396" y="1232429"/>
            <a:ext cx="2728199" cy="2239064"/>
          </a:xfrm>
        </p:spPr>
        <p:txBody>
          <a:bodyPr/>
          <a:lstStyle>
            <a:lvl1pPr>
              <a:defRPr sz="1700"/>
            </a:lvl1pPr>
            <a:lvl2pPr>
              <a:defRPr sz="13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8BEC5-43CE-408E-8418-22AB122FFDF0}" type="datetimeFigureOut">
              <a:rPr lang="en-US" smtClean="0"/>
              <a:t>11 Apr 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DC2F1-1CA5-49AD-8700-2644534E7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327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8BEC5-43CE-408E-8418-22AB122FFDF0}" type="datetimeFigureOut">
              <a:rPr lang="en-US" smtClean="0"/>
              <a:t>11 Apr 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DC2F1-1CA5-49AD-8700-2644534E7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103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8BEC5-43CE-408E-8418-22AB122FFDF0}" type="datetimeFigureOut">
              <a:rPr lang="en-US" smtClean="0"/>
              <a:t>11 Apr 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DC2F1-1CA5-49AD-8700-2644534E7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903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13" y="154730"/>
            <a:ext cx="2030611" cy="658495"/>
          </a:xfrm>
        </p:spPr>
        <p:txBody>
          <a:bodyPr anchor="b"/>
          <a:lstStyle>
            <a:lvl1pPr algn="l">
              <a:defRPr sz="13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3161" y="154730"/>
            <a:ext cx="3450431" cy="3316764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8613" y="813226"/>
            <a:ext cx="2030611" cy="2658269"/>
          </a:xfrm>
        </p:spPr>
        <p:txBody>
          <a:bodyPr/>
          <a:lstStyle>
            <a:lvl1pPr marL="0" indent="0">
              <a:buNone/>
              <a:defRPr sz="1000"/>
            </a:lvl1pPr>
            <a:lvl2pPr marL="313477" indent="0">
              <a:buNone/>
              <a:defRPr sz="800"/>
            </a:lvl2pPr>
            <a:lvl3pPr marL="626954" indent="0">
              <a:buNone/>
              <a:defRPr sz="700"/>
            </a:lvl3pPr>
            <a:lvl4pPr marL="940432" indent="0">
              <a:buNone/>
              <a:defRPr sz="600"/>
            </a:lvl4pPr>
            <a:lvl5pPr marL="1253909" indent="0">
              <a:buNone/>
              <a:defRPr sz="600"/>
            </a:lvl5pPr>
            <a:lvl6pPr marL="1567386" indent="0">
              <a:buNone/>
              <a:defRPr sz="600"/>
            </a:lvl6pPr>
            <a:lvl7pPr marL="1880863" indent="0">
              <a:buNone/>
              <a:defRPr sz="600"/>
            </a:lvl7pPr>
            <a:lvl8pPr marL="2194342" indent="0">
              <a:buNone/>
              <a:defRPr sz="600"/>
            </a:lvl8pPr>
            <a:lvl9pPr marL="2507819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8BEC5-43CE-408E-8418-22AB122FFDF0}" type="datetimeFigureOut">
              <a:rPr lang="en-US" smtClean="0"/>
              <a:t>11 Apr 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DC2F1-1CA5-49AD-8700-2644534E7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625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9795" y="2720340"/>
            <a:ext cx="3703320" cy="321151"/>
          </a:xfrm>
        </p:spPr>
        <p:txBody>
          <a:bodyPr anchor="b"/>
          <a:lstStyle>
            <a:lvl1pPr algn="l">
              <a:defRPr sz="13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09795" y="347239"/>
            <a:ext cx="3703320" cy="2331720"/>
          </a:xfrm>
        </p:spPr>
        <p:txBody>
          <a:bodyPr/>
          <a:lstStyle>
            <a:lvl1pPr marL="0" indent="0">
              <a:buNone/>
              <a:defRPr sz="2200"/>
            </a:lvl1pPr>
            <a:lvl2pPr marL="313477" indent="0">
              <a:buNone/>
              <a:defRPr sz="1900"/>
            </a:lvl2pPr>
            <a:lvl3pPr marL="626954" indent="0">
              <a:buNone/>
              <a:defRPr sz="1700"/>
            </a:lvl3pPr>
            <a:lvl4pPr marL="940432" indent="0">
              <a:buNone/>
              <a:defRPr sz="1300"/>
            </a:lvl4pPr>
            <a:lvl5pPr marL="1253909" indent="0">
              <a:buNone/>
              <a:defRPr sz="1300"/>
            </a:lvl5pPr>
            <a:lvl6pPr marL="1567386" indent="0">
              <a:buNone/>
              <a:defRPr sz="1300"/>
            </a:lvl6pPr>
            <a:lvl7pPr marL="1880863" indent="0">
              <a:buNone/>
              <a:defRPr sz="1300"/>
            </a:lvl7pPr>
            <a:lvl8pPr marL="2194342" indent="0">
              <a:buNone/>
              <a:defRPr sz="1300"/>
            </a:lvl8pPr>
            <a:lvl9pPr marL="2507819" indent="0">
              <a:buNone/>
              <a:defRPr sz="13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09795" y="3041491"/>
            <a:ext cx="3703320" cy="456089"/>
          </a:xfrm>
        </p:spPr>
        <p:txBody>
          <a:bodyPr/>
          <a:lstStyle>
            <a:lvl1pPr marL="0" indent="0">
              <a:buNone/>
              <a:defRPr sz="1000"/>
            </a:lvl1pPr>
            <a:lvl2pPr marL="313477" indent="0">
              <a:buNone/>
              <a:defRPr sz="800"/>
            </a:lvl2pPr>
            <a:lvl3pPr marL="626954" indent="0">
              <a:buNone/>
              <a:defRPr sz="700"/>
            </a:lvl3pPr>
            <a:lvl4pPr marL="940432" indent="0">
              <a:buNone/>
              <a:defRPr sz="600"/>
            </a:lvl4pPr>
            <a:lvl5pPr marL="1253909" indent="0">
              <a:buNone/>
              <a:defRPr sz="600"/>
            </a:lvl5pPr>
            <a:lvl6pPr marL="1567386" indent="0">
              <a:buNone/>
              <a:defRPr sz="600"/>
            </a:lvl6pPr>
            <a:lvl7pPr marL="1880863" indent="0">
              <a:buNone/>
              <a:defRPr sz="600"/>
            </a:lvl7pPr>
            <a:lvl8pPr marL="2194342" indent="0">
              <a:buNone/>
              <a:defRPr sz="600"/>
            </a:lvl8pPr>
            <a:lvl9pPr marL="2507819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8BEC5-43CE-408E-8418-22AB122FFDF0}" type="datetimeFigureOut">
              <a:rPr lang="en-US" smtClean="0"/>
              <a:t>11 Apr 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DC2F1-1CA5-49AD-8700-2644534E7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878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8610" y="155629"/>
            <a:ext cx="5554980" cy="647700"/>
          </a:xfrm>
          <a:prstGeom prst="rect">
            <a:avLst/>
          </a:prstGeom>
        </p:spPr>
        <p:txBody>
          <a:bodyPr vert="horz" lIns="62696" tIns="31348" rIns="62696" bIns="3134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8610" y="906784"/>
            <a:ext cx="5554980" cy="2564712"/>
          </a:xfrm>
          <a:prstGeom prst="rect">
            <a:avLst/>
          </a:prstGeom>
        </p:spPr>
        <p:txBody>
          <a:bodyPr vert="horz" lIns="62696" tIns="31348" rIns="62696" bIns="3134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8610" y="3601934"/>
            <a:ext cx="1440180" cy="206904"/>
          </a:xfrm>
          <a:prstGeom prst="rect">
            <a:avLst/>
          </a:prstGeom>
        </p:spPr>
        <p:txBody>
          <a:bodyPr vert="horz" lIns="62696" tIns="31348" rIns="62696" bIns="31348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8BEC5-43CE-408E-8418-22AB122FFDF0}" type="datetimeFigureOut">
              <a:rPr lang="en-US" smtClean="0"/>
              <a:t>11 Apr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08835" y="3601934"/>
            <a:ext cx="1954530" cy="206904"/>
          </a:xfrm>
          <a:prstGeom prst="rect">
            <a:avLst/>
          </a:prstGeom>
        </p:spPr>
        <p:txBody>
          <a:bodyPr vert="horz" lIns="62696" tIns="31348" rIns="62696" bIns="31348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423410" y="3601934"/>
            <a:ext cx="1440180" cy="206904"/>
          </a:xfrm>
          <a:prstGeom prst="rect">
            <a:avLst/>
          </a:prstGeom>
        </p:spPr>
        <p:txBody>
          <a:bodyPr vert="horz" lIns="62696" tIns="31348" rIns="62696" bIns="31348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DC2F1-1CA5-49AD-8700-2644534E7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447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626954" rtl="0" eaLnBrk="1" latinLnBrk="0" hangingPunct="1">
        <a:spcBef>
          <a:spcPct val="0"/>
        </a:spcBef>
        <a:buNone/>
        <a:defRPr sz="3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5108" indent="-235108" algn="l" defTabSz="62695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09401" indent="-195924" algn="l" defTabSz="626954" rtl="0" eaLnBrk="1" latinLnBrk="0" hangingPunct="1">
        <a:spcBef>
          <a:spcPct val="20000"/>
        </a:spcBef>
        <a:buFont typeface="Arial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783694" indent="-156739" algn="l" defTabSz="626954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171" indent="-156739" algn="l" defTabSz="626954" rtl="0" eaLnBrk="1" latinLnBrk="0" hangingPunct="1">
        <a:spcBef>
          <a:spcPct val="20000"/>
        </a:spcBef>
        <a:buFont typeface="Arial" pitchFamily="34" charset="0"/>
        <a:buChar char="–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410648" indent="-156739" algn="l" defTabSz="626954" rtl="0" eaLnBrk="1" latinLnBrk="0" hangingPunct="1">
        <a:spcBef>
          <a:spcPct val="20000"/>
        </a:spcBef>
        <a:buFont typeface="Arial" pitchFamily="34" charset="0"/>
        <a:buChar char="»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724124" indent="-156739" algn="l" defTabSz="626954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2037602" indent="-156739" algn="l" defTabSz="626954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51080" indent="-156739" algn="l" defTabSz="626954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64557" indent="-156739" algn="l" defTabSz="626954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26954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13477" algn="l" defTabSz="626954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26954" algn="l" defTabSz="626954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40432" algn="l" defTabSz="626954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53909" algn="l" defTabSz="626954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67386" algn="l" defTabSz="626954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80863" algn="l" defTabSz="626954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342" algn="l" defTabSz="626954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507819" algn="l" defTabSz="626954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259"/>
            <a:ext cx="6162675" cy="382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1" name="Group 30"/>
          <p:cNvGrpSpPr/>
          <p:nvPr/>
        </p:nvGrpSpPr>
        <p:grpSpPr>
          <a:xfrm>
            <a:off x="2600814" y="1163851"/>
            <a:ext cx="1503423" cy="2562171"/>
            <a:chOff x="3521631" y="2590802"/>
            <a:chExt cx="1503423" cy="2562170"/>
          </a:xfrm>
        </p:grpSpPr>
        <p:sp>
          <p:nvSpPr>
            <p:cNvPr id="33" name="Oval 32"/>
            <p:cNvSpPr/>
            <p:nvPr/>
          </p:nvSpPr>
          <p:spPr>
            <a:xfrm>
              <a:off x="3521631" y="2590802"/>
              <a:ext cx="1295400" cy="1295400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3000">
                  <a:srgbClr val="EEECE1">
                    <a:shade val="67500"/>
                    <a:satMod val="115000"/>
                    <a:lumMod val="94000"/>
                    <a:alpha val="70000"/>
                  </a:srgbClr>
                </a:gs>
                <a:gs pos="100000">
                  <a:srgbClr val="EEECE1">
                    <a:shade val="100000"/>
                    <a:satMod val="115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rapezoid 33"/>
            <p:cNvSpPr/>
            <p:nvPr/>
          </p:nvSpPr>
          <p:spPr>
            <a:xfrm rot="19754814">
              <a:off x="4805461" y="3677906"/>
              <a:ext cx="219593" cy="1475066"/>
            </a:xfrm>
            <a:prstGeom prst="trapezoid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tx1"/>
              </a:solidFill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190081" y="2049390"/>
            <a:ext cx="3733800" cy="1569654"/>
          </a:xfrm>
          <a:prstGeom prst="rect">
            <a:avLst/>
          </a:prstGeom>
          <a:noFill/>
        </p:spPr>
        <p:txBody>
          <a:bodyPr wrap="square" lIns="91436" tIns="45717" rIns="91436" bIns="45717" rtlCol="0">
            <a:spAutoFit/>
          </a:bodyPr>
          <a:lstStyle/>
          <a:p>
            <a:r>
              <a:rPr lang="en-US" sz="4000" dirty="0">
                <a:latin typeface="Adobe Garamond Pro Bold" pitchFamily="18" charset="0"/>
                <a:ea typeface="Adobe Gothic Std B" pitchFamily="34" charset="-128"/>
              </a:rPr>
              <a:t>CAPS </a:t>
            </a:r>
            <a:br>
              <a:rPr lang="en-US" sz="4000" dirty="0">
                <a:latin typeface="Adobe Garamond Pro Bold" pitchFamily="18" charset="0"/>
                <a:ea typeface="Adobe Gothic Std B" pitchFamily="34" charset="-128"/>
              </a:rPr>
            </a:br>
            <a:r>
              <a:rPr lang="en-US" sz="4000" dirty="0">
                <a:latin typeface="Adobe Garamond Pro Bold" pitchFamily="18" charset="0"/>
                <a:ea typeface="Adobe Gothic Std B" pitchFamily="34" charset="-128"/>
              </a:rPr>
              <a:t>Scenario </a:t>
            </a:r>
            <a:r>
              <a:rPr lang="en-US" sz="4000" dirty="0" smtClean="0">
                <a:latin typeface="Adobe Garamond Pro Bold" pitchFamily="18" charset="0"/>
                <a:ea typeface="Adobe Gothic Std B" pitchFamily="34" charset="-128"/>
              </a:rPr>
              <a:t>Builder</a:t>
            </a:r>
          </a:p>
          <a:p>
            <a:r>
              <a:rPr lang="en-US" sz="1600" i="1" dirty="0" smtClean="0">
                <a:latin typeface="Adobe Garamond Pro" pitchFamily="18" charset="0"/>
                <a:ea typeface="Adobe Gothic Std B" pitchFamily="34" charset="-128"/>
              </a:rPr>
              <a:t>Version 1.0, April 2013</a:t>
            </a:r>
            <a:endParaRPr lang="en-US" sz="1600" i="1" dirty="0">
              <a:latin typeface="Adobe Garamond Pro" pitchFamily="18" charset="0"/>
              <a:ea typeface="Adobe Gothic Std B" pitchFamily="34" charset="-128"/>
            </a:endParaRPr>
          </a:p>
        </p:txBody>
      </p:sp>
      <p:pic>
        <p:nvPicPr>
          <p:cNvPr id="1026" name="Picture 2" descr="C:\Users\Compton\Desktop\wordmark2 blk-maroon-sm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7676" y="3258596"/>
            <a:ext cx="1219200" cy="32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7928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2</Words>
  <Application>Microsoft Office PowerPoint</Application>
  <PresentationFormat>Custom</PresentationFormat>
  <Paragraphs>3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Bradley W. Compton</dc:creator>
  <cp:lastModifiedBy>Bradley W. Compton</cp:lastModifiedBy>
  <cp:revision>12</cp:revision>
  <dcterms:created xsi:type="dcterms:W3CDTF">2013-04-10T20:56:00Z</dcterms:created>
  <dcterms:modified xsi:type="dcterms:W3CDTF">2013-04-11T10:27:21Z</dcterms:modified>
</cp:coreProperties>
</file>