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7F59-35EB-452F-916A-BA7009511A6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124B-2A9F-4E6A-8972-5F271BBD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4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7F59-35EB-452F-916A-BA7009511A6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124B-2A9F-4E6A-8972-5F271BBD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3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7F59-35EB-452F-916A-BA7009511A6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124B-2A9F-4E6A-8972-5F271BBD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7F59-35EB-452F-916A-BA7009511A6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124B-2A9F-4E6A-8972-5F271BBD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7F59-35EB-452F-916A-BA7009511A6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124B-2A9F-4E6A-8972-5F271BBD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7F59-35EB-452F-916A-BA7009511A6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124B-2A9F-4E6A-8972-5F271BBD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3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7F59-35EB-452F-916A-BA7009511A6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124B-2A9F-4E6A-8972-5F271BBD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7F59-35EB-452F-916A-BA7009511A6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124B-2A9F-4E6A-8972-5F271BBD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7F59-35EB-452F-916A-BA7009511A6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124B-2A9F-4E6A-8972-5F271BBD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0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7F59-35EB-452F-916A-BA7009511A6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124B-2A9F-4E6A-8972-5F271BBD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7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7F59-35EB-452F-916A-BA7009511A6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124B-2A9F-4E6A-8972-5F271BBD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C7F59-35EB-452F-916A-BA7009511A6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F124B-2A9F-4E6A-8972-5F271BBD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F55C-7CA5-4473-9F03-DA280F9F4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52574-E4E2-4CD8-8C94-04E2F98FC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913D-D6EA-45F5-83B6-23118EA8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CEED-F71A-43C3-A29E-E1D11511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2BDA3-A2BC-4F2C-ACC6-F0EDB4155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49" t="30040" r="6135" b="1596"/>
          <a:stretch/>
        </p:blipFill>
        <p:spPr>
          <a:xfrm>
            <a:off x="471487" y="288616"/>
            <a:ext cx="5730779" cy="3045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97E3AE-61CA-4A75-89D6-33365E375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92" t="19931" r="11273"/>
          <a:stretch/>
        </p:blipFill>
        <p:spPr>
          <a:xfrm>
            <a:off x="3663387" y="4665566"/>
            <a:ext cx="2798180" cy="2018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D6266-5EA2-4C63-88EF-DFFF13703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03" t="19931" r="11561"/>
          <a:stretch/>
        </p:blipFill>
        <p:spPr>
          <a:xfrm>
            <a:off x="396433" y="4665567"/>
            <a:ext cx="2798180" cy="20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Letcher, Benjamin</dc:creator>
  <cp:lastModifiedBy>Letcher, Benjamin</cp:lastModifiedBy>
  <cp:revision>2</cp:revision>
  <dcterms:created xsi:type="dcterms:W3CDTF">2020-03-20T17:59:36Z</dcterms:created>
  <dcterms:modified xsi:type="dcterms:W3CDTF">2020-03-20T18:08:45Z</dcterms:modified>
</cp:coreProperties>
</file>