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09D0-0935-4AD9-BD09-F327B31C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B3487-840E-469A-B2F3-D05F1847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FCD7-20AC-4A76-8B18-3759A98A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2E59-E53E-4CD9-838B-A3ADBA25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5FBC-D4E9-497D-B146-B6C7A361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CD71-2EEC-4C99-A218-0D7420A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82404-FBA3-432A-B9EB-9CE13378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13CB-9A57-4BA6-8579-23395192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BCA3-4940-4AC6-B6BE-25F3DD7B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1C2D-1801-42EB-93CB-82FFF448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4B8E-912F-4773-812B-06041FED0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258F8-B819-4CE8-AAA2-E185FB20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A9B2-2E23-43A2-A7AA-C2FC5423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BE78-AE50-41AA-BB7E-8170BC3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D03D-0DD2-49B8-9CB2-28401C86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B940-672F-4991-A566-2F9F56E9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4095-0122-489B-950E-9B226150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BC0B-0747-4AB1-A043-93BF2279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D061-CD24-4C68-8B53-624F548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9405-BE39-4126-9326-718F62AA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8577-D154-45AB-918A-AB4B006D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E0CB2-F10C-483F-9403-26053DCF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5A726-7410-4AD7-BEFB-C9B39A0B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FBD9-3CD2-4EE6-BE88-3CEF5FCA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9D0E-E119-4971-8B35-D90329AB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3FF3-BB41-4880-9807-E9A7FF52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0282-808F-4F42-B514-609BADC0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8AFED-C6E6-4C74-8183-0889D62F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259B5-BF2C-460F-A09C-62733176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743A-DCDF-42E9-88C6-3A42A3CD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DE9AB-989D-4576-9839-30F905F3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D427-CEE2-438E-A992-ABA8FE24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45F9-D502-45DA-8618-CB518E33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E8D7-F8EE-462C-BBE7-B2209B4F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15B47-DCCC-4D73-A960-765F91B98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DE509-B956-4B76-8E0B-807B2FDDA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3C8EC-3191-41BD-B8F2-E8C14B90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FC437-7326-4BC8-A8A3-79A256C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29D6-2CBE-4507-B246-D27BFCFA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ABB0-E9CC-461B-8FF3-A088DCC0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9E636-9E4A-4426-87E2-C2750505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542F6-99B9-4F9A-83B4-97265816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D31F5-C8C3-4D97-94F1-E8CB4FF5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071CF-8C08-46D8-8F4C-F54C4C20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4781B-926E-4363-B849-E95F2460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FA17-9D5F-4928-91CB-9BB1982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1455-AFE6-4990-B6A2-D8A615C2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A385-4E57-48B5-AE4F-EC2BE654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5EFE6-3BAE-488B-AD44-5E809A08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CB00E-9A4E-450E-A423-8E0522A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A2476-735C-4619-931E-5A4A5BC6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FE924-A4D4-44D2-BA5C-2A07AACD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1FC8-76C3-409B-B1C4-DF13412C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28C9A-7900-47F9-9046-6A7CF4647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D0B99-F821-4FD1-8C47-8ACC805F5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3678-E0F6-4A68-9A85-3129C085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92F92-06C0-46BD-892D-C2B8B4BF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BBD8-C25F-40BE-995E-CDC83F01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1CA3C-4591-436A-A0D1-1B46BACE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6E9BA-C378-40AC-8BD8-CB31B9D6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57BF-D3C8-4F5D-ADEA-5A8137EF5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9245-AAA7-4EBD-A387-BF6AA872821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D20A-B5F7-4BC2-89EE-B181AE5FF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93A5B-6620-4289-ADED-06E2D4A7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9437-18E1-4D6A-B727-09023E6C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906D-2D57-401E-824D-EFC5E3D4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3C115-E9D3-49B6-99E8-171E14AA4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BAEFC-FE33-4A5B-B09B-EE8105EBE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3"/>
          <a:stretch/>
        </p:blipFill>
        <p:spPr>
          <a:xfrm>
            <a:off x="166058" y="-1"/>
            <a:ext cx="11754698" cy="68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7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B0B8-272C-46FE-86B8-177B6FF7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E201-2831-4A04-BAF2-42D94C7E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2AD60-ADC7-4EFD-BD0B-978CA4721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8"/>
          <a:stretch/>
        </p:blipFill>
        <p:spPr>
          <a:xfrm>
            <a:off x="153522" y="0"/>
            <a:ext cx="11707675" cy="68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6BC-D815-4136-B1FB-AF2E236F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87A3-E59F-480C-B878-92AFAB9D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B056C-C08A-4375-9EF0-B8E6494EA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3"/>
          <a:stretch/>
        </p:blipFill>
        <p:spPr>
          <a:xfrm>
            <a:off x="218115" y="-13114"/>
            <a:ext cx="11577788" cy="68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1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Letcher, Benjamin</dc:creator>
  <cp:lastModifiedBy>Letcher, Benjamin</cp:lastModifiedBy>
  <cp:revision>3</cp:revision>
  <dcterms:created xsi:type="dcterms:W3CDTF">2020-04-23T20:25:00Z</dcterms:created>
  <dcterms:modified xsi:type="dcterms:W3CDTF">2020-04-23T20:44:12Z</dcterms:modified>
</cp:coreProperties>
</file>