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234" y="102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3533161" y="31351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896423" y="3768571"/>
            <a:ext cx="1440313" cy="416948"/>
          </a:xfrm>
          <a:prstGeom prst="rect">
            <a:avLst/>
          </a:prstGeom>
          <a:noFill/>
        </p:spPr>
        <p:txBody>
          <a:bodyPr wrap="square" lIns="138596" tIns="69298" rIns="138596" bIns="69298" rtlCol="0">
            <a:spAutoFit/>
          </a:bodyPr>
          <a:lstStyle/>
          <a:p>
            <a:r>
              <a:rPr lang="en-US" sz="900" dirty="0"/>
              <a:t>(adapters with synchronous close only)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3401001" y="117352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329331" y="2590800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419801" y="2590800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401000" y="4174576"/>
            <a:ext cx="777240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401001" y="259080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cxnSp>
        <p:nvCxnSpPr>
          <p:cNvPr id="126" name="Straight Arrow Connector 125"/>
          <p:cNvCxnSpPr>
            <a:endCxn id="122" idx="2"/>
          </p:cNvCxnSpPr>
          <p:nvPr/>
        </p:nvCxnSpPr>
        <p:spPr>
          <a:xfrm flipV="1">
            <a:off x="1796891" y="3017474"/>
            <a:ext cx="2" cy="1249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796892" y="1524000"/>
            <a:ext cx="16041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1" idx="0"/>
          </p:cNvCxnSpPr>
          <p:nvPr/>
        </p:nvCxnSpPr>
        <p:spPr>
          <a:xfrm flipH="1">
            <a:off x="5773565" y="1380176"/>
            <a:ext cx="18236" cy="121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4" idx="0"/>
            <a:endCxn id="120" idx="2"/>
          </p:cNvCxnSpPr>
          <p:nvPr/>
        </p:nvCxnSpPr>
        <p:spPr>
          <a:xfrm flipV="1">
            <a:off x="3788929" y="1600200"/>
            <a:ext cx="0" cy="990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1" idx="1"/>
            <a:endCxn id="124" idx="3"/>
          </p:cNvCxnSpPr>
          <p:nvPr/>
        </p:nvCxnSpPr>
        <p:spPr>
          <a:xfrm flipH="1">
            <a:off x="4176856" y="2804137"/>
            <a:ext cx="1152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553200" y="320051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793673" y="152400"/>
            <a:ext cx="1782041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failed </a:t>
            </a:r>
            <a:r>
              <a:rPr lang="en-US" sz="1200" dirty="0" err="1"/>
              <a:t>tlsio_dowork</a:t>
            </a:r>
            <a:r>
              <a:rPr lang="en-US" sz="1200" dirty="0"/>
              <a:t> calls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6544319" y="53809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334002" y="365754"/>
            <a:ext cx="1216566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successful 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441921" y="1158871"/>
            <a:ext cx="828126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tlsio_open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622473" y="4140909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181302" y="4038600"/>
            <a:ext cx="826523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tlsio_close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024306" y="4598351"/>
            <a:ext cx="2165030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/>
              <a:t>(adapters with asynchronous close only)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1796892" y="4267200"/>
            <a:ext cx="1604108" cy="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0" idx="3"/>
          </p:cNvCxnSpPr>
          <p:nvPr/>
        </p:nvCxnSpPr>
        <p:spPr>
          <a:xfrm>
            <a:off x="4176856" y="1386863"/>
            <a:ext cx="161494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217797" y="2667000"/>
            <a:ext cx="18288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6217797" y="2889631"/>
            <a:ext cx="182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6400677" y="2667000"/>
            <a:ext cx="1" cy="22263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128630" y="2405580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48" name="Straight Arrow Connector 147"/>
          <p:cNvCxnSpPr/>
          <p:nvPr/>
        </p:nvCxnSpPr>
        <p:spPr>
          <a:xfrm flipH="1" flipV="1">
            <a:off x="3701830" y="3017520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4051025" y="3017520"/>
            <a:ext cx="1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701830" y="3191117"/>
            <a:ext cx="34919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3621279" y="975059"/>
            <a:ext cx="2041" cy="19846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3984997" y="975059"/>
            <a:ext cx="0" cy="1984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621279" y="975059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297916" y="685800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56" name="Straight Arrow Connector 155"/>
          <p:cNvCxnSpPr/>
          <p:nvPr/>
        </p:nvCxnSpPr>
        <p:spPr>
          <a:xfrm flipH="1" flipV="1">
            <a:off x="3568641" y="459049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3934401" y="459049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3570683" y="477337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281231" y="47353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60" name="Straight Arrow Connector 159"/>
          <p:cNvCxnSpPr/>
          <p:nvPr/>
        </p:nvCxnSpPr>
        <p:spPr>
          <a:xfrm flipH="1" flipV="1">
            <a:off x="1231105" y="2907042"/>
            <a:ext cx="18288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1235566" y="2706044"/>
            <a:ext cx="182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231105" y="2706044"/>
            <a:ext cx="0" cy="20099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110169" y="13063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68" name="Straight Arrow Connector 167"/>
          <p:cNvCxnSpPr>
            <a:stCxn id="121" idx="2"/>
          </p:cNvCxnSpPr>
          <p:nvPr/>
        </p:nvCxnSpPr>
        <p:spPr>
          <a:xfrm flipH="1">
            <a:off x="5773564" y="3017474"/>
            <a:ext cx="1" cy="135142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844425" y="1898920"/>
            <a:ext cx="826523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tlsio_close</a:t>
            </a:r>
            <a:endParaRPr lang="en-US" sz="1000" dirty="0"/>
          </a:p>
        </p:txBody>
      </p:sp>
      <p:cxnSp>
        <p:nvCxnSpPr>
          <p:cNvPr id="170" name="Straight Arrow Connector 169"/>
          <p:cNvCxnSpPr>
            <a:endCxn id="123" idx="3"/>
          </p:cNvCxnSpPr>
          <p:nvPr/>
        </p:nvCxnSpPr>
        <p:spPr>
          <a:xfrm flipH="1">
            <a:off x="4178240" y="4368902"/>
            <a:ext cx="1595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638238" y="609600"/>
            <a:ext cx="1914962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/>
              <a:t>(calls with usage errors not shown)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 flipH="1" flipV="1">
            <a:off x="3500531" y="3017474"/>
            <a:ext cx="1143" cy="1157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22" idx="3"/>
            <a:endCxn id="124" idx="1"/>
          </p:cNvCxnSpPr>
          <p:nvPr/>
        </p:nvCxnSpPr>
        <p:spPr>
          <a:xfrm>
            <a:off x="2173984" y="2804137"/>
            <a:ext cx="12270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37641" y="225623"/>
            <a:ext cx="17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TLSIO State Diagram</a:t>
            </a:r>
          </a:p>
        </p:txBody>
      </p:sp>
      <p:cxnSp>
        <p:nvCxnSpPr>
          <p:cNvPr id="186" name="Straight Arrow Connector 185"/>
          <p:cNvCxnSpPr>
            <a:endCxn id="122" idx="0"/>
          </p:cNvCxnSpPr>
          <p:nvPr/>
        </p:nvCxnSpPr>
        <p:spPr>
          <a:xfrm>
            <a:off x="1796892" y="1533030"/>
            <a:ext cx="1" cy="10577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985931" y="4487156"/>
            <a:ext cx="2415070" cy="864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985931" y="1305790"/>
            <a:ext cx="24052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982778" y="1290497"/>
            <a:ext cx="6642" cy="320530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156752" y="4443766"/>
            <a:ext cx="826523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tlsio_close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 (Jetstream Software)</cp:lastModifiedBy>
  <cp:revision>8</cp:revision>
  <dcterms:created xsi:type="dcterms:W3CDTF">2017-05-28T06:07:29Z</dcterms:created>
  <dcterms:modified xsi:type="dcterms:W3CDTF">2017-06-02T19:28:01Z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