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315200" cy="5029200"/>
  <p:notesSz cx="6858000" cy="9144000"/>
  <p:defaultTextStyle>
    <a:defPPr>
      <a:defRPr lang="en-US"/>
    </a:defPPr>
    <a:lvl1pPr marL="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6576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3152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9728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6304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82880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9456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56032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92608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-870" y="-84"/>
      </p:cViewPr>
      <p:guideLst>
        <p:guide orient="horz" pos="1584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562312"/>
            <a:ext cx="6217920" cy="10780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2849880"/>
            <a:ext cx="512064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80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79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43071" y="160655"/>
            <a:ext cx="1316990" cy="34331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2101" y="160655"/>
            <a:ext cx="3829050" cy="34331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8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5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3231726"/>
            <a:ext cx="6217920" cy="99885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2131590"/>
            <a:ext cx="6217920" cy="1100138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74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100" y="938319"/>
            <a:ext cx="2573020" cy="2655464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87040" y="938319"/>
            <a:ext cx="2573020" cy="2655464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0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201401"/>
            <a:ext cx="658368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125750"/>
            <a:ext cx="3232150" cy="469159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00" b="1"/>
            </a:lvl3pPr>
            <a:lvl4pPr marL="1097280" indent="0">
              <a:buNone/>
              <a:defRPr sz="1300" b="1"/>
            </a:lvl4pPr>
            <a:lvl5pPr marL="1463040" indent="0">
              <a:buNone/>
              <a:defRPr sz="1300" b="1"/>
            </a:lvl5pPr>
            <a:lvl6pPr marL="1828800" indent="0">
              <a:buNone/>
              <a:defRPr sz="1300" b="1"/>
            </a:lvl6pPr>
            <a:lvl7pPr marL="2194560" indent="0">
              <a:buNone/>
              <a:defRPr sz="1300" b="1"/>
            </a:lvl7pPr>
            <a:lvl8pPr marL="2560320" indent="0">
              <a:buNone/>
              <a:defRPr sz="1300" b="1"/>
            </a:lvl8pPr>
            <a:lvl9pPr marL="2926080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594909"/>
            <a:ext cx="3232150" cy="289761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0" y="1125750"/>
            <a:ext cx="3233420" cy="469159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00" b="1"/>
            </a:lvl3pPr>
            <a:lvl4pPr marL="1097280" indent="0">
              <a:buNone/>
              <a:defRPr sz="1300" b="1"/>
            </a:lvl4pPr>
            <a:lvl5pPr marL="1463040" indent="0">
              <a:buNone/>
              <a:defRPr sz="1300" b="1"/>
            </a:lvl5pPr>
            <a:lvl6pPr marL="1828800" indent="0">
              <a:buNone/>
              <a:defRPr sz="1300" b="1"/>
            </a:lvl6pPr>
            <a:lvl7pPr marL="2194560" indent="0">
              <a:buNone/>
              <a:defRPr sz="1300" b="1"/>
            </a:lvl7pPr>
            <a:lvl8pPr marL="2560320" indent="0">
              <a:buNone/>
              <a:defRPr sz="1300" b="1"/>
            </a:lvl8pPr>
            <a:lvl9pPr marL="2926080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0" y="1594909"/>
            <a:ext cx="3233420" cy="289761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1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71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4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200236"/>
            <a:ext cx="2406650" cy="85217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200238"/>
            <a:ext cx="4089400" cy="429228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1052408"/>
            <a:ext cx="2406650" cy="3440113"/>
          </a:xfrm>
        </p:spPr>
        <p:txBody>
          <a:bodyPr/>
          <a:lstStyle>
            <a:lvl1pPr marL="0" indent="0">
              <a:buNone/>
              <a:defRPr sz="1100"/>
            </a:lvl1pPr>
            <a:lvl2pPr marL="365760" indent="0">
              <a:buNone/>
              <a:defRPr sz="1000"/>
            </a:lvl2pPr>
            <a:lvl3pPr marL="731520" indent="0">
              <a:buNone/>
              <a:defRPr sz="800"/>
            </a:lvl3pPr>
            <a:lvl4pPr marL="1097280" indent="0">
              <a:buNone/>
              <a:defRPr sz="700"/>
            </a:lvl4pPr>
            <a:lvl5pPr marL="1463040" indent="0">
              <a:buNone/>
              <a:defRPr sz="700"/>
            </a:lvl5pPr>
            <a:lvl6pPr marL="1828800" indent="0">
              <a:buNone/>
              <a:defRPr sz="700"/>
            </a:lvl6pPr>
            <a:lvl7pPr marL="2194560" indent="0">
              <a:buNone/>
              <a:defRPr sz="700"/>
            </a:lvl7pPr>
            <a:lvl8pPr marL="2560320" indent="0">
              <a:buNone/>
              <a:defRPr sz="700"/>
            </a:lvl8pPr>
            <a:lvl9pPr marL="292608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28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0" y="3520440"/>
            <a:ext cx="4389120" cy="415608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449369"/>
            <a:ext cx="4389120" cy="3017520"/>
          </a:xfrm>
        </p:spPr>
        <p:txBody>
          <a:bodyPr/>
          <a:lstStyle>
            <a:lvl1pPr marL="0" indent="0">
              <a:buNone/>
              <a:defRPr sz="2600"/>
            </a:lvl1pPr>
            <a:lvl2pPr marL="365760" indent="0">
              <a:buNone/>
              <a:defRPr sz="2200"/>
            </a:lvl2pPr>
            <a:lvl3pPr marL="731520" indent="0">
              <a:buNone/>
              <a:defRPr sz="190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3936048"/>
            <a:ext cx="4389120" cy="590233"/>
          </a:xfrm>
        </p:spPr>
        <p:txBody>
          <a:bodyPr/>
          <a:lstStyle>
            <a:lvl1pPr marL="0" indent="0">
              <a:buNone/>
              <a:defRPr sz="1100"/>
            </a:lvl1pPr>
            <a:lvl2pPr marL="365760" indent="0">
              <a:buNone/>
              <a:defRPr sz="1000"/>
            </a:lvl2pPr>
            <a:lvl3pPr marL="731520" indent="0">
              <a:buNone/>
              <a:defRPr sz="800"/>
            </a:lvl3pPr>
            <a:lvl4pPr marL="1097280" indent="0">
              <a:buNone/>
              <a:defRPr sz="700"/>
            </a:lvl4pPr>
            <a:lvl5pPr marL="1463040" indent="0">
              <a:buNone/>
              <a:defRPr sz="700"/>
            </a:lvl5pPr>
            <a:lvl6pPr marL="1828800" indent="0">
              <a:buNone/>
              <a:defRPr sz="700"/>
            </a:lvl6pPr>
            <a:lvl7pPr marL="2194560" indent="0">
              <a:buNone/>
              <a:defRPr sz="700"/>
            </a:lvl7pPr>
            <a:lvl8pPr marL="2560320" indent="0">
              <a:buNone/>
              <a:defRPr sz="700"/>
            </a:lvl8pPr>
            <a:lvl9pPr marL="292608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40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201401"/>
            <a:ext cx="6583680" cy="838200"/>
          </a:xfrm>
          <a:prstGeom prst="rect">
            <a:avLst/>
          </a:prstGeom>
        </p:spPr>
        <p:txBody>
          <a:bodyPr vert="horz" lIns="73152" tIns="36576" rIns="73152" bIns="3657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173481"/>
            <a:ext cx="6583680" cy="3319039"/>
          </a:xfrm>
          <a:prstGeom prst="rect">
            <a:avLst/>
          </a:prstGeom>
        </p:spPr>
        <p:txBody>
          <a:bodyPr vert="horz" lIns="73152" tIns="36576" rIns="73152" bIns="3657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4661324"/>
            <a:ext cx="1706880" cy="267759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93028-A0CA-48C1-B651-1C34254183F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4661324"/>
            <a:ext cx="2316480" cy="267759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4661324"/>
            <a:ext cx="1706880" cy="267759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36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31520" rtl="0" eaLnBrk="1" latinLnBrk="0" hangingPunct="1"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73152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Straight Arrow Connector 117"/>
          <p:cNvCxnSpPr/>
          <p:nvPr/>
        </p:nvCxnSpPr>
        <p:spPr>
          <a:xfrm flipV="1">
            <a:off x="5486400" y="1527578"/>
            <a:ext cx="0" cy="1600200"/>
          </a:xfrm>
          <a:prstGeom prst="straightConnector1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4114800" y="2380694"/>
            <a:ext cx="1440313" cy="416948"/>
          </a:xfrm>
          <a:prstGeom prst="rect">
            <a:avLst/>
          </a:prstGeom>
          <a:noFill/>
        </p:spPr>
        <p:txBody>
          <a:bodyPr wrap="square" lIns="138596" tIns="69298" rIns="138596" bIns="69298" rtlCol="0">
            <a:spAutoFit/>
          </a:bodyPr>
          <a:lstStyle/>
          <a:p>
            <a:r>
              <a:rPr lang="en-US" sz="900" dirty="0"/>
              <a:t>(adapters with synchronous close only)</a:t>
            </a:r>
          </a:p>
        </p:txBody>
      </p:sp>
      <p:sp>
        <p:nvSpPr>
          <p:cNvPr id="120" name="Rounded Rectangle 119"/>
          <p:cNvSpPr/>
          <p:nvPr/>
        </p:nvSpPr>
        <p:spPr>
          <a:xfrm>
            <a:off x="110836" y="2193376"/>
            <a:ext cx="775855" cy="426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/>
              <a:t>Closed</a:t>
            </a:r>
          </a:p>
        </p:txBody>
      </p:sp>
      <p:sp>
        <p:nvSpPr>
          <p:cNvPr id="121" name="Rounded Rectangle 120"/>
          <p:cNvSpPr/>
          <p:nvPr/>
        </p:nvSpPr>
        <p:spPr>
          <a:xfrm>
            <a:off x="1660772" y="2198065"/>
            <a:ext cx="888467" cy="426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/>
              <a:t>Opening</a:t>
            </a:r>
          </a:p>
        </p:txBody>
      </p:sp>
      <p:sp>
        <p:nvSpPr>
          <p:cNvPr id="122" name="Rounded Rectangle 121"/>
          <p:cNvSpPr/>
          <p:nvPr/>
        </p:nvSpPr>
        <p:spPr>
          <a:xfrm>
            <a:off x="4804333" y="1100904"/>
            <a:ext cx="754183" cy="426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/>
              <a:t>Closing</a:t>
            </a:r>
          </a:p>
        </p:txBody>
      </p:sp>
      <p:sp>
        <p:nvSpPr>
          <p:cNvPr id="123" name="Rounded Rectangle 122"/>
          <p:cNvSpPr/>
          <p:nvPr/>
        </p:nvSpPr>
        <p:spPr>
          <a:xfrm>
            <a:off x="3358484" y="2193376"/>
            <a:ext cx="742461" cy="426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124" name="Rounded Rectangle 123"/>
          <p:cNvSpPr/>
          <p:nvPr/>
        </p:nvSpPr>
        <p:spPr>
          <a:xfrm>
            <a:off x="3729716" y="4087620"/>
            <a:ext cx="775855" cy="426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/>
              <a:t>Error</a:t>
            </a:r>
          </a:p>
        </p:txBody>
      </p:sp>
      <p:sp>
        <p:nvSpPr>
          <p:cNvPr id="125" name="Rounded Rectangle 124"/>
          <p:cNvSpPr/>
          <p:nvPr/>
        </p:nvSpPr>
        <p:spPr>
          <a:xfrm>
            <a:off x="6428509" y="2198065"/>
            <a:ext cx="775855" cy="426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/>
              <a:t>Closed</a:t>
            </a:r>
          </a:p>
        </p:txBody>
      </p:sp>
      <p:cxnSp>
        <p:nvCxnSpPr>
          <p:cNvPr id="126" name="Straight Arrow Connector 125"/>
          <p:cNvCxnSpPr>
            <a:stCxn id="120" idx="3"/>
            <a:endCxn id="121" idx="1"/>
          </p:cNvCxnSpPr>
          <p:nvPr/>
        </p:nvCxnSpPr>
        <p:spPr>
          <a:xfrm>
            <a:off x="886693" y="2406717"/>
            <a:ext cx="774079" cy="46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21" idx="3"/>
            <a:endCxn id="123" idx="1"/>
          </p:cNvCxnSpPr>
          <p:nvPr/>
        </p:nvCxnSpPr>
        <p:spPr>
          <a:xfrm flipV="1">
            <a:off x="2549236" y="2406717"/>
            <a:ext cx="809248" cy="46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endCxn id="122" idx="1"/>
          </p:cNvCxnSpPr>
          <p:nvPr/>
        </p:nvCxnSpPr>
        <p:spPr>
          <a:xfrm>
            <a:off x="3729715" y="1314241"/>
            <a:ext cx="10746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endCxn id="125" idx="0"/>
          </p:cNvCxnSpPr>
          <p:nvPr/>
        </p:nvCxnSpPr>
        <p:spPr>
          <a:xfrm>
            <a:off x="6816436" y="1314241"/>
            <a:ext cx="0" cy="8838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H="1">
            <a:off x="4343400" y="3127778"/>
            <a:ext cx="1143002" cy="95984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V="1">
            <a:off x="2216727" y="918048"/>
            <a:ext cx="809248" cy="468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457200" y="750397"/>
            <a:ext cx="1782041" cy="324615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r>
              <a:rPr lang="en-US" sz="1200" dirty="0" smtClean="0"/>
              <a:t>failed </a:t>
            </a:r>
            <a:r>
              <a:rPr lang="en-US" sz="1200" dirty="0" err="1" smtClean="0"/>
              <a:t>tlsio_dowork</a:t>
            </a:r>
            <a:r>
              <a:rPr lang="en-US" sz="1200" dirty="0" smtClean="0"/>
              <a:t> </a:t>
            </a:r>
            <a:r>
              <a:rPr lang="en-US" sz="1200" dirty="0"/>
              <a:t>calls</a:t>
            </a:r>
          </a:p>
        </p:txBody>
      </p:sp>
      <p:cxnSp>
        <p:nvCxnSpPr>
          <p:cNvPr id="133" name="Straight Arrow Connector 132"/>
          <p:cNvCxnSpPr/>
          <p:nvPr/>
        </p:nvCxnSpPr>
        <p:spPr>
          <a:xfrm flipV="1">
            <a:off x="2207846" y="1212291"/>
            <a:ext cx="809248" cy="46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997529" y="1039951"/>
            <a:ext cx="1216566" cy="324615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r>
              <a:rPr lang="en-US" sz="1200" dirty="0"/>
              <a:t>successful calls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838200" y="2132279"/>
            <a:ext cx="828126" cy="293838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r>
              <a:rPr lang="en-US" sz="1000" dirty="0" err="1" smtClean="0"/>
              <a:t>tlsio_open</a:t>
            </a:r>
            <a:endParaRPr lang="en-US" sz="1000" dirty="0"/>
          </a:p>
        </p:txBody>
      </p:sp>
      <p:sp>
        <p:nvSpPr>
          <p:cNvPr id="136" name="TextBox 135"/>
          <p:cNvSpPr txBox="1"/>
          <p:nvPr/>
        </p:nvSpPr>
        <p:spPr>
          <a:xfrm>
            <a:off x="2471030" y="2133600"/>
            <a:ext cx="957970" cy="293838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r>
              <a:rPr lang="en-US" sz="1000" dirty="0" err="1" smtClean="0"/>
              <a:t>tlsio_dowork</a:t>
            </a:r>
            <a:endParaRPr lang="en-US" sz="1000" dirty="0"/>
          </a:p>
        </p:txBody>
      </p:sp>
      <p:sp>
        <p:nvSpPr>
          <p:cNvPr id="137" name="TextBox 136"/>
          <p:cNvSpPr txBox="1"/>
          <p:nvPr/>
        </p:nvSpPr>
        <p:spPr>
          <a:xfrm>
            <a:off x="5652655" y="1065479"/>
            <a:ext cx="957970" cy="293838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r>
              <a:rPr lang="en-US" sz="1000" dirty="0" err="1" smtClean="0"/>
              <a:t>tlsio_dowork</a:t>
            </a:r>
            <a:endParaRPr lang="en-US" sz="1000" dirty="0"/>
          </a:p>
        </p:txBody>
      </p:sp>
      <p:sp>
        <p:nvSpPr>
          <p:cNvPr id="138" name="TextBox 137"/>
          <p:cNvSpPr txBox="1"/>
          <p:nvPr/>
        </p:nvSpPr>
        <p:spPr>
          <a:xfrm>
            <a:off x="4187250" y="2132279"/>
            <a:ext cx="826523" cy="293838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r>
              <a:rPr lang="en-US" sz="1000" dirty="0" err="1" smtClean="0"/>
              <a:t>tlsio_close</a:t>
            </a:r>
            <a:endParaRPr lang="en-US" sz="1000" dirty="0"/>
          </a:p>
        </p:txBody>
      </p:sp>
      <p:cxnSp>
        <p:nvCxnSpPr>
          <p:cNvPr id="139" name="Straight Arrow Connector 138"/>
          <p:cNvCxnSpPr>
            <a:stCxn id="123" idx="3"/>
            <a:endCxn id="125" idx="1"/>
          </p:cNvCxnSpPr>
          <p:nvPr/>
        </p:nvCxnSpPr>
        <p:spPr>
          <a:xfrm>
            <a:off x="4100945" y="2406717"/>
            <a:ext cx="2327564" cy="46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4163852" y="856694"/>
            <a:ext cx="2165030" cy="278449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r>
              <a:rPr lang="en-US" sz="900" dirty="0"/>
              <a:t>(adapters with asynchronous close only)</a:t>
            </a:r>
          </a:p>
        </p:txBody>
      </p:sp>
      <p:cxnSp>
        <p:nvCxnSpPr>
          <p:cNvPr id="141" name="Straight Arrow Connector 140"/>
          <p:cNvCxnSpPr>
            <a:stCxn id="123" idx="0"/>
          </p:cNvCxnSpPr>
          <p:nvPr/>
        </p:nvCxnSpPr>
        <p:spPr>
          <a:xfrm flipV="1">
            <a:off x="3729715" y="1314245"/>
            <a:ext cx="0" cy="879135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22" idx="3"/>
          </p:cNvCxnSpPr>
          <p:nvPr/>
        </p:nvCxnSpPr>
        <p:spPr>
          <a:xfrm>
            <a:off x="5558513" y="1314241"/>
            <a:ext cx="1257923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3962400" y="1065479"/>
            <a:ext cx="826523" cy="293838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r>
              <a:rPr lang="en-US" sz="1000" dirty="0" err="1" smtClean="0"/>
              <a:t>tlsio_close</a:t>
            </a:r>
            <a:endParaRPr lang="en-US" sz="1000" dirty="0"/>
          </a:p>
        </p:txBody>
      </p:sp>
      <p:cxnSp>
        <p:nvCxnSpPr>
          <p:cNvPr id="144" name="Straight Arrow Connector 143"/>
          <p:cNvCxnSpPr/>
          <p:nvPr/>
        </p:nvCxnSpPr>
        <p:spPr>
          <a:xfrm flipH="1" flipV="1">
            <a:off x="1912807" y="2612783"/>
            <a:ext cx="2041" cy="18288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V="1">
            <a:off x="2278567" y="2612783"/>
            <a:ext cx="0" cy="1828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1914849" y="2795663"/>
            <a:ext cx="363718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1600200" y="2754162"/>
            <a:ext cx="957970" cy="293838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r>
              <a:rPr lang="en-US" sz="1000" dirty="0" err="1"/>
              <a:t>tlsio_dowork</a:t>
            </a:r>
            <a:endParaRPr lang="en-US" sz="1000" dirty="0"/>
          </a:p>
        </p:txBody>
      </p:sp>
      <p:cxnSp>
        <p:nvCxnSpPr>
          <p:cNvPr id="148" name="Straight Arrow Connector 147"/>
          <p:cNvCxnSpPr/>
          <p:nvPr/>
        </p:nvCxnSpPr>
        <p:spPr>
          <a:xfrm flipH="1" flipV="1">
            <a:off x="3925799" y="4514294"/>
            <a:ext cx="2041" cy="18288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V="1">
            <a:off x="4291559" y="4514294"/>
            <a:ext cx="0" cy="1828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H="1">
            <a:off x="3927841" y="4697174"/>
            <a:ext cx="363718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3657600" y="4648200"/>
            <a:ext cx="957970" cy="293838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r>
              <a:rPr lang="en-US" sz="1000" dirty="0" err="1"/>
              <a:t>tlsio_dowork</a:t>
            </a:r>
            <a:endParaRPr lang="en-US" sz="1000" dirty="0"/>
          </a:p>
        </p:txBody>
      </p:sp>
      <p:cxnSp>
        <p:nvCxnSpPr>
          <p:cNvPr id="152" name="Straight Arrow Connector 151"/>
          <p:cNvCxnSpPr/>
          <p:nvPr/>
        </p:nvCxnSpPr>
        <p:spPr>
          <a:xfrm flipH="1" flipV="1">
            <a:off x="338006" y="2609294"/>
            <a:ext cx="2041" cy="18288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V="1">
            <a:off x="703766" y="2609294"/>
            <a:ext cx="0" cy="1828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H="1">
            <a:off x="340048" y="2792174"/>
            <a:ext cx="363718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76200" y="2754162"/>
            <a:ext cx="957970" cy="293838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r>
              <a:rPr lang="en-US" sz="1000" dirty="0" err="1"/>
              <a:t>tlsio_dowork</a:t>
            </a:r>
            <a:endParaRPr lang="en-US" sz="1000" dirty="0"/>
          </a:p>
        </p:txBody>
      </p:sp>
      <p:cxnSp>
        <p:nvCxnSpPr>
          <p:cNvPr id="156" name="Straight Arrow Connector 155"/>
          <p:cNvCxnSpPr/>
          <p:nvPr/>
        </p:nvCxnSpPr>
        <p:spPr>
          <a:xfrm flipH="1" flipV="1">
            <a:off x="3544799" y="2609294"/>
            <a:ext cx="2041" cy="18288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V="1">
            <a:off x="3910559" y="2609294"/>
            <a:ext cx="0" cy="1828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H="1">
            <a:off x="3546841" y="2792174"/>
            <a:ext cx="363718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3156830" y="2754162"/>
            <a:ext cx="957970" cy="293838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r>
              <a:rPr lang="en-US" sz="1000" dirty="0" err="1"/>
              <a:t>tlsio_dowork</a:t>
            </a:r>
            <a:endParaRPr lang="en-US" sz="1000" dirty="0"/>
          </a:p>
        </p:txBody>
      </p:sp>
      <p:cxnSp>
        <p:nvCxnSpPr>
          <p:cNvPr id="160" name="Straight Arrow Connector 159"/>
          <p:cNvCxnSpPr/>
          <p:nvPr/>
        </p:nvCxnSpPr>
        <p:spPr>
          <a:xfrm flipH="1" flipV="1">
            <a:off x="4992599" y="1510374"/>
            <a:ext cx="2041" cy="18288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V="1">
            <a:off x="5358359" y="1510374"/>
            <a:ext cx="0" cy="1828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>
            <a:off x="4994641" y="1693254"/>
            <a:ext cx="363718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4806993" y="1598879"/>
            <a:ext cx="755607" cy="324615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r>
              <a:rPr lang="en-US" sz="1200" dirty="0" err="1" smtClean="0"/>
              <a:t>dowork</a:t>
            </a:r>
            <a:endParaRPr lang="en-US" sz="1200" dirty="0"/>
          </a:p>
        </p:txBody>
      </p:sp>
      <p:cxnSp>
        <p:nvCxnSpPr>
          <p:cNvPr id="164" name="Straight Arrow Connector 163"/>
          <p:cNvCxnSpPr/>
          <p:nvPr/>
        </p:nvCxnSpPr>
        <p:spPr>
          <a:xfrm flipH="1" flipV="1">
            <a:off x="6668999" y="2609294"/>
            <a:ext cx="2041" cy="18288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V="1">
            <a:off x="7034759" y="2609294"/>
            <a:ext cx="0" cy="1828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flipH="1">
            <a:off x="6671041" y="2792174"/>
            <a:ext cx="363718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6324600" y="2723385"/>
            <a:ext cx="957970" cy="293838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r>
              <a:rPr lang="en-US" sz="1000" dirty="0" err="1"/>
              <a:t>tlsio_dowork</a:t>
            </a:r>
            <a:endParaRPr lang="en-US" sz="1000" dirty="0"/>
          </a:p>
        </p:txBody>
      </p:sp>
      <p:cxnSp>
        <p:nvCxnSpPr>
          <p:cNvPr id="168" name="Straight Arrow Connector 167"/>
          <p:cNvCxnSpPr>
            <a:stCxn id="124" idx="3"/>
          </p:cNvCxnSpPr>
          <p:nvPr/>
        </p:nvCxnSpPr>
        <p:spPr>
          <a:xfrm>
            <a:off x="4505571" y="4300957"/>
            <a:ext cx="1147084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4581100" y="4037279"/>
            <a:ext cx="826523" cy="293838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r>
              <a:rPr lang="en-US" sz="1000" dirty="0" err="1" smtClean="0"/>
              <a:t>tlsio_close</a:t>
            </a:r>
            <a:endParaRPr lang="en-US" sz="1000" dirty="0"/>
          </a:p>
        </p:txBody>
      </p:sp>
      <p:cxnSp>
        <p:nvCxnSpPr>
          <p:cNvPr id="170" name="Straight Arrow Connector 169"/>
          <p:cNvCxnSpPr/>
          <p:nvPr/>
        </p:nvCxnSpPr>
        <p:spPr>
          <a:xfrm flipV="1">
            <a:off x="5652655" y="2624739"/>
            <a:ext cx="830738" cy="16762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294838" y="1340245"/>
            <a:ext cx="1914962" cy="278449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r>
              <a:rPr lang="en-US" sz="900" dirty="0" smtClean="0"/>
              <a:t>(calls with usage errors not shown)</a:t>
            </a:r>
            <a:endParaRPr lang="en-US" sz="900" dirty="0"/>
          </a:p>
        </p:txBody>
      </p:sp>
      <p:cxnSp>
        <p:nvCxnSpPr>
          <p:cNvPr id="172" name="Straight Arrow Connector 171"/>
          <p:cNvCxnSpPr>
            <a:endCxn id="124" idx="0"/>
          </p:cNvCxnSpPr>
          <p:nvPr/>
        </p:nvCxnSpPr>
        <p:spPr>
          <a:xfrm>
            <a:off x="4043571" y="2624739"/>
            <a:ext cx="74073" cy="146288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2482809" y="2624739"/>
            <a:ext cx="1427750" cy="146288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2590800" y="182562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TLSIO State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402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48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 Sprowl</dc:creator>
  <cp:lastModifiedBy>Roy Sprowl</cp:lastModifiedBy>
  <cp:revision>2</cp:revision>
  <dcterms:created xsi:type="dcterms:W3CDTF">2017-05-28T06:07:29Z</dcterms:created>
  <dcterms:modified xsi:type="dcterms:W3CDTF">2017-05-31T22:21:14Z</dcterms:modified>
</cp:coreProperties>
</file>