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870" y="-84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60655"/>
            <a:ext cx="1316990" cy="34331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60655"/>
            <a:ext cx="3829050" cy="34331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6"/>
            <a:ext cx="621792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0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9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50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9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6"/>
            <a:ext cx="2406650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8"/>
            <a:ext cx="4089400" cy="429228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8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9"/>
            <a:ext cx="4389120" cy="301752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1"/>
            <a:ext cx="6583680" cy="3319039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3028-A0CA-48C1-B651-1C34254183F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Arrow Connector 117"/>
          <p:cNvCxnSpPr/>
          <p:nvPr/>
        </p:nvCxnSpPr>
        <p:spPr>
          <a:xfrm flipV="1">
            <a:off x="5486400" y="1527578"/>
            <a:ext cx="0" cy="160020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114800" y="2380694"/>
            <a:ext cx="1440313" cy="416948"/>
          </a:xfrm>
          <a:prstGeom prst="rect">
            <a:avLst/>
          </a:prstGeom>
          <a:noFill/>
        </p:spPr>
        <p:txBody>
          <a:bodyPr wrap="square" lIns="138596" tIns="69298" rIns="138596" bIns="69298" rtlCol="0">
            <a:spAutoFit/>
          </a:bodyPr>
          <a:lstStyle/>
          <a:p>
            <a:r>
              <a:rPr lang="en-US" sz="900" dirty="0"/>
              <a:t>(adapters with synchronous close only)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110836" y="2193376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660772" y="2198065"/>
            <a:ext cx="888467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Opening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4804333" y="1100904"/>
            <a:ext cx="754183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Closing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358484" y="2193376"/>
            <a:ext cx="742461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729716" y="4087620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Error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6428509" y="2198065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cxnSp>
        <p:nvCxnSpPr>
          <p:cNvPr id="126" name="Straight Arrow Connector 125"/>
          <p:cNvCxnSpPr>
            <a:stCxn id="120" idx="3"/>
            <a:endCxn id="121" idx="1"/>
          </p:cNvCxnSpPr>
          <p:nvPr/>
        </p:nvCxnSpPr>
        <p:spPr>
          <a:xfrm>
            <a:off x="886693" y="2406717"/>
            <a:ext cx="774079" cy="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1" idx="3"/>
            <a:endCxn id="123" idx="1"/>
          </p:cNvCxnSpPr>
          <p:nvPr/>
        </p:nvCxnSpPr>
        <p:spPr>
          <a:xfrm flipV="1">
            <a:off x="2549236" y="2406717"/>
            <a:ext cx="809248" cy="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2" idx="1"/>
          </p:cNvCxnSpPr>
          <p:nvPr/>
        </p:nvCxnSpPr>
        <p:spPr>
          <a:xfrm>
            <a:off x="3729715" y="1314241"/>
            <a:ext cx="10746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5" idx="0"/>
          </p:cNvCxnSpPr>
          <p:nvPr/>
        </p:nvCxnSpPr>
        <p:spPr>
          <a:xfrm>
            <a:off x="6816436" y="1314241"/>
            <a:ext cx="0" cy="883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4343400" y="3127778"/>
            <a:ext cx="1143002" cy="959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2216727" y="918048"/>
            <a:ext cx="809248" cy="46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62000" y="750397"/>
            <a:ext cx="1440601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 smtClean="0"/>
              <a:t>failed </a:t>
            </a:r>
            <a:r>
              <a:rPr lang="en-US" sz="1200" dirty="0" err="1" smtClean="0"/>
              <a:t>dowork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2207846" y="1212291"/>
            <a:ext cx="809248" cy="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97529" y="1039951"/>
            <a:ext cx="1216566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/>
              <a:t>successful calls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983207" y="2132279"/>
            <a:ext cx="598897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/>
              <a:t>open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585030" y="2132279"/>
            <a:ext cx="755607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 err="1" smtClean="0"/>
              <a:t>dowork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652655" y="1065479"/>
            <a:ext cx="755607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 err="1"/>
              <a:t>dowork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87250" y="2132279"/>
            <a:ext cx="600500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/>
              <a:t>close</a:t>
            </a:r>
          </a:p>
        </p:txBody>
      </p:sp>
      <p:cxnSp>
        <p:nvCxnSpPr>
          <p:cNvPr id="139" name="Straight Arrow Connector 138"/>
          <p:cNvCxnSpPr>
            <a:stCxn id="123" idx="3"/>
            <a:endCxn id="125" idx="1"/>
          </p:cNvCxnSpPr>
          <p:nvPr/>
        </p:nvCxnSpPr>
        <p:spPr>
          <a:xfrm>
            <a:off x="4100945" y="2406717"/>
            <a:ext cx="2327564" cy="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63852" y="856694"/>
            <a:ext cx="2165030" cy="278449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900" dirty="0"/>
              <a:t>(adapters with asynchronous close only)</a:t>
            </a:r>
          </a:p>
        </p:txBody>
      </p:sp>
      <p:cxnSp>
        <p:nvCxnSpPr>
          <p:cNvPr id="141" name="Straight Arrow Connector 140"/>
          <p:cNvCxnSpPr>
            <a:stCxn id="123" idx="0"/>
          </p:cNvCxnSpPr>
          <p:nvPr/>
        </p:nvCxnSpPr>
        <p:spPr>
          <a:xfrm flipV="1">
            <a:off x="3729715" y="1314245"/>
            <a:ext cx="0" cy="87913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2" idx="3"/>
          </p:cNvCxnSpPr>
          <p:nvPr/>
        </p:nvCxnSpPr>
        <p:spPr>
          <a:xfrm>
            <a:off x="5558513" y="1314241"/>
            <a:ext cx="1257923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211782" y="1065479"/>
            <a:ext cx="600500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/>
              <a:t>close</a:t>
            </a:r>
          </a:p>
        </p:txBody>
      </p:sp>
      <p:cxnSp>
        <p:nvCxnSpPr>
          <p:cNvPr id="144" name="Straight Arrow Connector 143"/>
          <p:cNvCxnSpPr/>
          <p:nvPr/>
        </p:nvCxnSpPr>
        <p:spPr>
          <a:xfrm flipH="1" flipV="1">
            <a:off x="1912807" y="2612783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2278567" y="2612783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1914849" y="2795663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727201" y="2701288"/>
            <a:ext cx="755607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 err="1" smtClean="0"/>
              <a:t>dowork</a:t>
            </a:r>
            <a:endParaRPr lang="en-US" sz="1200" dirty="0"/>
          </a:p>
        </p:txBody>
      </p:sp>
      <p:cxnSp>
        <p:nvCxnSpPr>
          <p:cNvPr id="148" name="Straight Arrow Connector 147"/>
          <p:cNvCxnSpPr/>
          <p:nvPr/>
        </p:nvCxnSpPr>
        <p:spPr>
          <a:xfrm flipH="1" flipV="1">
            <a:off x="3925799" y="4514294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4291559" y="4514294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3927841" y="4697174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740193" y="4602799"/>
            <a:ext cx="755607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 err="1" smtClean="0"/>
              <a:t>dowork</a:t>
            </a:r>
            <a:endParaRPr lang="en-US" sz="1200" dirty="0"/>
          </a:p>
        </p:txBody>
      </p:sp>
      <p:cxnSp>
        <p:nvCxnSpPr>
          <p:cNvPr id="152" name="Straight Arrow Connector 151"/>
          <p:cNvCxnSpPr/>
          <p:nvPr/>
        </p:nvCxnSpPr>
        <p:spPr>
          <a:xfrm flipH="1" flipV="1">
            <a:off x="338006" y="2609294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703766" y="2609294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340048" y="2792174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52400" y="2697799"/>
            <a:ext cx="755607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 err="1" smtClean="0"/>
              <a:t>dowork</a:t>
            </a:r>
            <a:endParaRPr lang="en-US" sz="1200" dirty="0"/>
          </a:p>
        </p:txBody>
      </p:sp>
      <p:cxnSp>
        <p:nvCxnSpPr>
          <p:cNvPr id="156" name="Straight Arrow Connector 155"/>
          <p:cNvCxnSpPr/>
          <p:nvPr/>
        </p:nvCxnSpPr>
        <p:spPr>
          <a:xfrm flipH="1" flipV="1">
            <a:off x="3544799" y="2609294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3910559" y="2609294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3546841" y="2792174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359193" y="2697799"/>
            <a:ext cx="755607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 err="1" smtClean="0"/>
              <a:t>dowork</a:t>
            </a:r>
            <a:endParaRPr lang="en-US" sz="1200" dirty="0"/>
          </a:p>
        </p:txBody>
      </p:sp>
      <p:cxnSp>
        <p:nvCxnSpPr>
          <p:cNvPr id="160" name="Straight Arrow Connector 159"/>
          <p:cNvCxnSpPr/>
          <p:nvPr/>
        </p:nvCxnSpPr>
        <p:spPr>
          <a:xfrm flipH="1" flipV="1">
            <a:off x="4992599" y="1510374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358359" y="1510374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4994641" y="1693254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806993" y="1598879"/>
            <a:ext cx="755607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 err="1" smtClean="0"/>
              <a:t>dowork</a:t>
            </a:r>
            <a:endParaRPr lang="en-US" sz="1200" dirty="0"/>
          </a:p>
        </p:txBody>
      </p:sp>
      <p:cxnSp>
        <p:nvCxnSpPr>
          <p:cNvPr id="164" name="Straight Arrow Connector 163"/>
          <p:cNvCxnSpPr/>
          <p:nvPr/>
        </p:nvCxnSpPr>
        <p:spPr>
          <a:xfrm flipH="1" flipV="1">
            <a:off x="6668999" y="2609294"/>
            <a:ext cx="2041" cy="18288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7034759" y="2609294"/>
            <a:ext cx="0" cy="182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6671041" y="2792174"/>
            <a:ext cx="363718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483393" y="2697799"/>
            <a:ext cx="755607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 err="1" smtClean="0"/>
              <a:t>dowork</a:t>
            </a:r>
            <a:endParaRPr lang="en-US" sz="1200" dirty="0"/>
          </a:p>
        </p:txBody>
      </p:sp>
      <p:cxnSp>
        <p:nvCxnSpPr>
          <p:cNvPr id="168" name="Straight Arrow Connector 167"/>
          <p:cNvCxnSpPr>
            <a:stCxn id="124" idx="3"/>
          </p:cNvCxnSpPr>
          <p:nvPr/>
        </p:nvCxnSpPr>
        <p:spPr>
          <a:xfrm>
            <a:off x="4505571" y="4300957"/>
            <a:ext cx="1147084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581100" y="4037279"/>
            <a:ext cx="600500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200" dirty="0"/>
              <a:t>close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5652655" y="2624739"/>
            <a:ext cx="830738" cy="16762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94838" y="1340245"/>
            <a:ext cx="1914962" cy="278449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900" dirty="0" smtClean="0"/>
              <a:t>(calls with usage errors not shown)</a:t>
            </a:r>
            <a:endParaRPr lang="en-US" sz="900" dirty="0"/>
          </a:p>
        </p:txBody>
      </p:sp>
      <p:cxnSp>
        <p:nvCxnSpPr>
          <p:cNvPr id="172" name="Straight Arrow Connector 171"/>
          <p:cNvCxnSpPr>
            <a:endCxn id="124" idx="0"/>
          </p:cNvCxnSpPr>
          <p:nvPr/>
        </p:nvCxnSpPr>
        <p:spPr>
          <a:xfrm>
            <a:off x="4043571" y="2624739"/>
            <a:ext cx="74073" cy="1462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482809" y="2624739"/>
            <a:ext cx="1427750" cy="1462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590800" y="18256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TLSIO State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</dc:creator>
  <cp:lastModifiedBy>Roy Sprowl</cp:lastModifiedBy>
  <cp:revision>1</cp:revision>
  <dcterms:created xsi:type="dcterms:W3CDTF">2017-05-28T06:07:29Z</dcterms:created>
  <dcterms:modified xsi:type="dcterms:W3CDTF">2017-05-28T06:15:13Z</dcterms:modified>
</cp:coreProperties>
</file>