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62" y="-216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685561" y="31351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048823" y="3768571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949292" y="1524000"/>
            <a:ext cx="16041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4" idx="0"/>
            <a:endCxn id="120" idx="2"/>
          </p:cNvCxnSpPr>
          <p:nvPr/>
        </p:nvCxnSpPr>
        <p:spPr>
          <a:xfrm flipV="1">
            <a:off x="3941329" y="1600200"/>
            <a:ext cx="0" cy="99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1"/>
            <a:endCxn id="124" idx="3"/>
          </p:cNvCxnSpPr>
          <p:nvPr/>
        </p:nvCxnSpPr>
        <p:spPr>
          <a:xfrm flipH="1">
            <a:off x="4329256" y="2804137"/>
            <a:ext cx="1152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486962" y="3200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27435" y="152400"/>
            <a:ext cx="178204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failed </a:t>
            </a:r>
            <a:r>
              <a:rPr lang="en-US" sz="1200" dirty="0" err="1"/>
              <a:t>tlsio_dowork</a:t>
            </a:r>
            <a:r>
              <a:rPr lang="en-US" sz="1200" dirty="0"/>
              <a:t> calls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478081" y="53809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267764" y="365754"/>
            <a:ext cx="121656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successful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774873" y="4140909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209800" y="4038600"/>
            <a:ext cx="1180787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5983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370197" y="2667000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370197" y="2889631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6553077" y="2667000"/>
            <a:ext cx="1" cy="22263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281030" y="240558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854230" y="3017520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03425" y="3017520"/>
            <a:ext cx="1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854230" y="3191117"/>
            <a:ext cx="34919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3773679" y="975059"/>
            <a:ext cx="2041" cy="198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137397" y="975059"/>
            <a:ext cx="0" cy="198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773679" y="975059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450316" y="6858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3721041" y="45904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086801" y="45904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723083" y="47733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33631" y="4735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1383505" y="2907042"/>
            <a:ext cx="18288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387966" y="2706044"/>
            <a:ext cx="182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383505" y="2706044"/>
            <a:ext cx="0" cy="20099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62569" y="1306362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  <p:cxnSp>
        <p:nvCxnSpPr>
          <p:cNvPr id="168" name="Straight Arrow Connector 167"/>
          <p:cNvCxnSpPr>
            <a:stCxn id="121" idx="2"/>
          </p:cNvCxnSpPr>
          <p:nvPr/>
        </p:nvCxnSpPr>
        <p:spPr>
          <a:xfrm flipH="1">
            <a:off x="5925964" y="3017474"/>
            <a:ext cx="1" cy="135142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996825" y="1898920"/>
            <a:ext cx="1180787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tlsio_close_async</a:t>
            </a:r>
            <a:endParaRPr lang="en-US" sz="1000" dirty="0"/>
          </a:p>
        </p:txBody>
      </p:sp>
      <p:cxnSp>
        <p:nvCxnSpPr>
          <p:cNvPr id="170" name="Straight Arrow Connector 169"/>
          <p:cNvCxnSpPr>
            <a:endCxn id="123" idx="3"/>
          </p:cNvCxnSpPr>
          <p:nvPr/>
        </p:nvCxnSpPr>
        <p:spPr>
          <a:xfrm flipH="1">
            <a:off x="4330640" y="4368902"/>
            <a:ext cx="15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572000" y="609600"/>
            <a:ext cx="1914962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(calls with usage errors not shown)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22" idx="3"/>
            <a:endCxn id="124" idx="1"/>
          </p:cNvCxnSpPr>
          <p:nvPr/>
        </p:nvCxnSpPr>
        <p:spPr>
          <a:xfrm>
            <a:off x="2326384" y="2804137"/>
            <a:ext cx="1227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85241" y="225623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TLSIO State Diagram</a:t>
            </a:r>
          </a:p>
        </p:txBody>
      </p:sp>
      <p:cxnSp>
        <p:nvCxnSpPr>
          <p:cNvPr id="186" name="Straight Arrow Connector 185"/>
          <p:cNvCxnSpPr>
            <a:endCxn id="122" idx="0"/>
          </p:cNvCxnSpPr>
          <p:nvPr/>
        </p:nvCxnSpPr>
        <p:spPr>
          <a:xfrm>
            <a:off x="1949292" y="1533030"/>
            <a:ext cx="1" cy="10577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92442" y="1305790"/>
            <a:ext cx="2851166" cy="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209800" y="4443766"/>
            <a:ext cx="1180787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tlsio_close_async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800" y="2438400"/>
            <a:ext cx="95797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/>
              <a:t>tlsio_dowork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10</cp:revision>
  <dcterms:created xsi:type="dcterms:W3CDTF">2017-05-28T06:07:29Z</dcterms:created>
  <dcterms:modified xsi:type="dcterms:W3CDTF">2017-06-08T00:10:18Z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