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258" r:id="rId2"/>
    <p:sldId id="322" r:id="rId3"/>
    <p:sldId id="338" r:id="rId4"/>
    <p:sldId id="339" r:id="rId5"/>
    <p:sldId id="340" r:id="rId6"/>
    <p:sldId id="341" r:id="rId7"/>
    <p:sldId id="267" r:id="rId8"/>
    <p:sldId id="320" r:id="rId9"/>
    <p:sldId id="321" r:id="rId10"/>
    <p:sldId id="336" r:id="rId11"/>
    <p:sldId id="337" r:id="rId12"/>
    <p:sldId id="313" r:id="rId13"/>
    <p:sldId id="335" r:id="rId14"/>
    <p:sldId id="311" r:id="rId15"/>
    <p:sldId id="34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48" autoAdjust="0"/>
  </p:normalViewPr>
  <p:slideViewPr>
    <p:cSldViewPr snapToGrid="0" snapToObjects="1">
      <p:cViewPr varScale="1">
        <p:scale>
          <a:sx n="86" d="100"/>
          <a:sy n="86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1C273-1EF1-0D43-8C7B-E4E51B1DD90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C4B7B-0304-B442-8D70-451D2E1B8E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Meta Model/Ontology</a:t>
          </a:r>
          <a:endParaRPr lang="en-US" dirty="0"/>
        </a:p>
      </dgm:t>
    </dgm:pt>
    <dgm:pt modelId="{36D87A19-0213-B84A-B024-CD04CB532DDC}" type="parTrans" cxnId="{C2EA3A2F-6DE7-EC4A-B06E-C89C6C62AC56}">
      <dgm:prSet/>
      <dgm:spPr/>
      <dgm:t>
        <a:bodyPr/>
        <a:lstStyle/>
        <a:p>
          <a:endParaRPr lang="en-US"/>
        </a:p>
      </dgm:t>
    </dgm:pt>
    <dgm:pt modelId="{60812A6C-64C5-854D-B608-C6506F297E1C}" type="sibTrans" cxnId="{C2EA3A2F-6DE7-EC4A-B06E-C89C6C62AC56}">
      <dgm:prSet/>
      <dgm:spPr/>
      <dgm:t>
        <a:bodyPr/>
        <a:lstStyle/>
        <a:p>
          <a:endParaRPr lang="en-US"/>
        </a:p>
      </dgm:t>
    </dgm:pt>
    <dgm:pt modelId="{8BCD8603-B6B5-A247-A01F-7FA97AF262D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RIM</a:t>
          </a:r>
          <a:endParaRPr lang="en-US" dirty="0"/>
        </a:p>
      </dgm:t>
    </dgm:pt>
    <dgm:pt modelId="{42A887FA-7195-6943-A867-9FC674470843}" type="parTrans" cxnId="{26DD6863-35D1-DC4E-A48E-B13828617B44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183B4D4-9282-564A-A05F-6672E4B63679}" type="sibTrans" cxnId="{26DD6863-35D1-DC4E-A48E-B13828617B44}">
      <dgm:prSet/>
      <dgm:spPr/>
      <dgm:t>
        <a:bodyPr/>
        <a:lstStyle/>
        <a:p>
          <a:endParaRPr lang="en-US"/>
        </a:p>
      </dgm:t>
    </dgm:pt>
    <dgm:pt modelId="{605B3D90-CD4C-FE46-A788-086A46EEE1E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(model, implicit)</a:t>
          </a:r>
          <a:endParaRPr lang="en-US" dirty="0"/>
        </a:p>
      </dgm:t>
    </dgm:pt>
    <dgm:pt modelId="{DCBC67D8-FA1C-514C-AC55-5490675193BC}" type="parTrans" cxnId="{59AA1461-C489-B448-A956-7244D1C8E59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B571011-E176-174F-B687-29A2FDA7132B}" type="sibTrans" cxnId="{59AA1461-C489-B448-A956-7244D1C8E592}">
      <dgm:prSet/>
      <dgm:spPr/>
      <dgm:t>
        <a:bodyPr/>
        <a:lstStyle/>
        <a:p>
          <a:endParaRPr lang="en-US"/>
        </a:p>
      </dgm:t>
    </dgm:pt>
    <dgm:pt modelId="{1767A8FE-7DA6-7E4C-887E-346CB81797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(Model, implicit)</a:t>
          </a:r>
          <a:endParaRPr lang="en-US" dirty="0"/>
        </a:p>
      </dgm:t>
    </dgm:pt>
    <dgm:pt modelId="{2DDC1B06-FAEB-6A43-992D-DAD87D34308F}" type="parTrans" cxnId="{4B4AAD8F-E5A0-DA48-B301-472AEBDBC7F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FB1E95F-91DF-774E-9B05-080225A4EB9C}" type="sibTrans" cxnId="{4B4AAD8F-E5A0-DA48-B301-472AEBDBC7FB}">
      <dgm:prSet/>
      <dgm:spPr/>
      <dgm:t>
        <a:bodyPr/>
        <a:lstStyle/>
        <a:p>
          <a:endParaRPr lang="en-US"/>
        </a:p>
      </dgm:t>
    </dgm:pt>
    <dgm:pt modelId="{F3CC7960-1B33-8A42-856B-8E6105617BC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XML</a:t>
          </a:r>
          <a:endParaRPr lang="en-US" dirty="0"/>
        </a:p>
      </dgm:t>
    </dgm:pt>
    <dgm:pt modelId="{37ADC307-162F-764A-B8AA-A2016AEC33E3}" type="parTrans" cxnId="{E9D0ACCA-D973-994E-87C3-93CDCFC42C9E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6586342-8DEE-5A4F-8B38-5DC8217DC429}" type="sibTrans" cxnId="{E9D0ACCA-D973-994E-87C3-93CDCFC42C9E}">
      <dgm:prSet/>
      <dgm:spPr/>
      <dgm:t>
        <a:bodyPr/>
        <a:lstStyle/>
        <a:p>
          <a:endParaRPr lang="en-US"/>
        </a:p>
      </dgm:t>
    </dgm:pt>
    <dgm:pt modelId="{BA912062-20F7-704B-ACFE-C7F4611D2B8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JSON</a:t>
          </a:r>
          <a:endParaRPr lang="en-US" dirty="0"/>
        </a:p>
      </dgm:t>
    </dgm:pt>
    <dgm:pt modelId="{CB9B9F47-FA5C-864A-A1CF-8B0C649B2339}" type="parTrans" cxnId="{C8AEEC13-B3E4-6B45-B80E-D53F8C44FD1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F99377-AFE4-7046-8A44-E28521C1FBED}" type="sibTrans" cxnId="{C8AEEC13-B3E4-6B45-B80E-D53F8C44FD10}">
      <dgm:prSet/>
      <dgm:spPr/>
      <dgm:t>
        <a:bodyPr/>
        <a:lstStyle/>
        <a:p>
          <a:endParaRPr lang="en-US"/>
        </a:p>
      </dgm:t>
    </dgm:pt>
    <dgm:pt modelId="{BFDBBE1B-6667-4F48-9D61-32D4398669D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(protocol)</a:t>
          </a:r>
          <a:endParaRPr lang="en-US" dirty="0"/>
        </a:p>
      </dgm:t>
    </dgm:pt>
    <dgm:pt modelId="{8F036DD7-DFCB-3749-8E5A-7BA46F00C9A9}" type="parTrans" cxnId="{18A8A8CE-E933-F04A-AB6B-1F88456BFF6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39B834D-301B-D941-89B1-D0551DE493AA}" type="sibTrans" cxnId="{18A8A8CE-E933-F04A-AB6B-1F88456BFF66}">
      <dgm:prSet/>
      <dgm:spPr/>
      <dgm:t>
        <a:bodyPr/>
        <a:lstStyle/>
        <a:p>
          <a:endParaRPr lang="en-US"/>
        </a:p>
      </dgm:t>
    </dgm:pt>
    <dgm:pt modelId="{2EE9FA59-1494-BA43-AF80-705EA5EFAB8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XML</a:t>
          </a:r>
          <a:endParaRPr lang="en-US" dirty="0"/>
        </a:p>
      </dgm:t>
    </dgm:pt>
    <dgm:pt modelId="{A9A11C6A-3CB2-B746-987C-714C47A8C4E1}" type="parTrans" cxnId="{4E612BE7-73FD-764E-9A96-E1DCA5E3C2A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6454B45-8447-7D47-A32B-92306A5ACE4C}" type="sibTrans" cxnId="{4E612BE7-73FD-764E-9A96-E1DCA5E3C2A2}">
      <dgm:prSet/>
      <dgm:spPr/>
      <dgm:t>
        <a:bodyPr/>
        <a:lstStyle/>
        <a:p>
          <a:endParaRPr lang="en-US"/>
        </a:p>
      </dgm:t>
    </dgm:pt>
    <dgm:pt modelId="{FD54C9EA-011A-534D-AE4D-31375457A9F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(model, implicit)</a:t>
          </a:r>
          <a:endParaRPr lang="en-US" dirty="0"/>
        </a:p>
      </dgm:t>
    </dgm:pt>
    <dgm:pt modelId="{D8D5134D-F215-2C45-9BF5-44F6774A8889}" type="parTrans" cxnId="{E7284897-FC49-AD4E-815A-0B7E2C22690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E18BE6E-7A82-E748-8160-F68D70A55AAB}" type="sibTrans" cxnId="{E7284897-FC49-AD4E-815A-0B7E2C22690F}">
      <dgm:prSet/>
      <dgm:spPr/>
      <dgm:t>
        <a:bodyPr/>
        <a:lstStyle/>
        <a:p>
          <a:endParaRPr lang="en-US"/>
        </a:p>
      </dgm:t>
    </dgm:pt>
    <dgm:pt modelId="{CB49E2A9-8328-1A43-94E9-DC1CD1DFEFA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rules</a:t>
          </a:r>
          <a:endParaRPr lang="en-US" dirty="0"/>
        </a:p>
      </dgm:t>
    </dgm:pt>
    <dgm:pt modelId="{7637A26C-AD3D-9D45-9081-4C2F551F306B}" type="parTrans" cxnId="{0C805E6B-4678-2848-9452-6C5580320F6C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C990685-9C26-1142-9AC9-85E68A93D715}" type="sibTrans" cxnId="{0C805E6B-4678-2848-9452-6C5580320F6C}">
      <dgm:prSet/>
      <dgm:spPr/>
      <dgm:t>
        <a:bodyPr/>
        <a:lstStyle/>
        <a:p>
          <a:endParaRPr lang="en-US"/>
        </a:p>
      </dgm:t>
    </dgm:pt>
    <dgm:pt modelId="{0DE64586-681C-D445-B932-2B051D6DB8CE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Physical Threat Model</a:t>
          </a:r>
          <a:endParaRPr lang="en-US" dirty="0"/>
        </a:p>
      </dgm:t>
    </dgm:pt>
    <dgm:pt modelId="{E1F9CB79-250C-3D49-BA33-3896053D7BCA}" type="parTrans" cxnId="{E9EA50AE-A6B7-604D-BFFA-CB2FA371B4A9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F4FF8-CEB8-F147-BDA1-A732020E65BF}" type="sibTrans" cxnId="{E9EA50AE-A6B7-604D-BFFA-CB2FA371B4A9}">
      <dgm:prSet/>
      <dgm:spPr/>
      <dgm:t>
        <a:bodyPr/>
        <a:lstStyle/>
        <a:p>
          <a:endParaRPr lang="en-US"/>
        </a:p>
      </dgm:t>
    </dgm:pt>
    <dgm:pt modelId="{E86B5BDD-6540-834C-BAAD-37B0F3BDCD0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PT XML </a:t>
          </a:r>
          <a:r>
            <a:rPr lang="en-US" smtClean="0"/>
            <a:t>(notional)</a:t>
          </a:r>
          <a:endParaRPr lang="en-US" dirty="0"/>
        </a:p>
      </dgm:t>
    </dgm:pt>
    <dgm:pt modelId="{6D4129E8-158C-864A-9D5F-18713517342C}" type="parTrans" cxnId="{59F69D93-0DD5-E24E-B9EC-3DEC67E53BD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BADBE4-5B12-7843-950A-DBB23D832903}" type="sibTrans" cxnId="{59F69D93-0DD5-E24E-B9EC-3DEC67E53BDF}">
      <dgm:prSet/>
      <dgm:spPr/>
      <dgm:t>
        <a:bodyPr/>
        <a:lstStyle/>
        <a:p>
          <a:endParaRPr lang="en-US"/>
        </a:p>
      </dgm:t>
    </dgm:pt>
    <dgm:pt modelId="{C8EEE93A-6EFD-C14D-9188-0D2E82613DEB}" type="pres">
      <dgm:prSet presAssocID="{4381C273-1EF1-0D43-8C7B-E4E51B1DD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C30987-B60B-7644-A79F-5E84F050918F}" type="pres">
      <dgm:prSet presAssocID="{24FC4B7B-0304-B442-8D70-451D2E1B8E73}" presName="hierRoot1" presStyleCnt="0">
        <dgm:presLayoutVars>
          <dgm:hierBranch val="init"/>
        </dgm:presLayoutVars>
      </dgm:prSet>
      <dgm:spPr/>
    </dgm:pt>
    <dgm:pt modelId="{040A6CE4-967E-F544-A604-408C7957679D}" type="pres">
      <dgm:prSet presAssocID="{24FC4B7B-0304-B442-8D70-451D2E1B8E73}" presName="rootComposite1" presStyleCnt="0"/>
      <dgm:spPr/>
    </dgm:pt>
    <dgm:pt modelId="{9A12DE5A-70C1-804B-9A4B-22524871D7B4}" type="pres">
      <dgm:prSet presAssocID="{24FC4B7B-0304-B442-8D70-451D2E1B8E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6E815-DF3A-B945-8518-1F7A40A33D5D}" type="pres">
      <dgm:prSet presAssocID="{24FC4B7B-0304-B442-8D70-451D2E1B8E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DEB0F5-E76C-7D45-AFE0-03EF9880E23B}" type="pres">
      <dgm:prSet presAssocID="{24FC4B7B-0304-B442-8D70-451D2E1B8E73}" presName="hierChild2" presStyleCnt="0"/>
      <dgm:spPr/>
    </dgm:pt>
    <dgm:pt modelId="{44C1D0F1-3B88-DC4E-97C1-00B658DC6FE1}" type="pres">
      <dgm:prSet presAssocID="{42A887FA-7195-6943-A867-9FC67447084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1D52A0-00EC-B848-A10C-90B9A252B745}" type="pres">
      <dgm:prSet presAssocID="{8BCD8603-B6B5-A247-A01F-7FA97AF262D7}" presName="hierRoot2" presStyleCnt="0">
        <dgm:presLayoutVars>
          <dgm:hierBranch val="init"/>
        </dgm:presLayoutVars>
      </dgm:prSet>
      <dgm:spPr/>
    </dgm:pt>
    <dgm:pt modelId="{C30DFB72-8A61-7F40-BEA1-8C957DCF255E}" type="pres">
      <dgm:prSet presAssocID="{8BCD8603-B6B5-A247-A01F-7FA97AF262D7}" presName="rootComposite" presStyleCnt="0"/>
      <dgm:spPr/>
    </dgm:pt>
    <dgm:pt modelId="{BF32D8EB-9D41-6C42-A5DA-166765D5458D}" type="pres">
      <dgm:prSet presAssocID="{8BCD8603-B6B5-A247-A01F-7FA97AF262D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E274F-E38A-3541-9F26-CD95B045C4D8}" type="pres">
      <dgm:prSet presAssocID="{8BCD8603-B6B5-A247-A01F-7FA97AF262D7}" presName="rootConnector" presStyleLbl="node2" presStyleIdx="0" presStyleCnt="5"/>
      <dgm:spPr/>
      <dgm:t>
        <a:bodyPr/>
        <a:lstStyle/>
        <a:p>
          <a:endParaRPr lang="en-US"/>
        </a:p>
      </dgm:t>
    </dgm:pt>
    <dgm:pt modelId="{9EC72F74-0FF6-DB4E-98D4-2B67940B2A20}" type="pres">
      <dgm:prSet presAssocID="{8BCD8603-B6B5-A247-A01F-7FA97AF262D7}" presName="hierChild4" presStyleCnt="0"/>
      <dgm:spPr/>
    </dgm:pt>
    <dgm:pt modelId="{302EFB1A-FCDE-1849-8D22-6BFC10F1C7F1}" type="pres">
      <dgm:prSet presAssocID="{37ADC307-162F-764A-B8AA-A2016AEC33E3}" presName="Name37" presStyleLbl="parChTrans1D3" presStyleIdx="0" presStyleCnt="6"/>
      <dgm:spPr/>
      <dgm:t>
        <a:bodyPr/>
        <a:lstStyle/>
        <a:p>
          <a:endParaRPr lang="en-US"/>
        </a:p>
      </dgm:t>
    </dgm:pt>
    <dgm:pt modelId="{1F17F5BD-D269-7845-94C6-2AD72D06B772}" type="pres">
      <dgm:prSet presAssocID="{F3CC7960-1B33-8A42-856B-8E6105617BC9}" presName="hierRoot2" presStyleCnt="0">
        <dgm:presLayoutVars>
          <dgm:hierBranch val="init"/>
        </dgm:presLayoutVars>
      </dgm:prSet>
      <dgm:spPr/>
    </dgm:pt>
    <dgm:pt modelId="{3940FA06-CBEB-9542-9C9D-CDBD6EC81BE3}" type="pres">
      <dgm:prSet presAssocID="{F3CC7960-1B33-8A42-856B-8E6105617BC9}" presName="rootComposite" presStyleCnt="0"/>
      <dgm:spPr/>
    </dgm:pt>
    <dgm:pt modelId="{CD9E414E-FA12-3B4E-A293-4BB4EF210DF3}" type="pres">
      <dgm:prSet presAssocID="{F3CC7960-1B33-8A42-856B-8E6105617BC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D3649-314F-E145-A178-C679B577D9A2}" type="pres">
      <dgm:prSet presAssocID="{F3CC7960-1B33-8A42-856B-8E6105617BC9}" presName="rootConnector" presStyleLbl="node3" presStyleIdx="0" presStyleCnt="6"/>
      <dgm:spPr/>
      <dgm:t>
        <a:bodyPr/>
        <a:lstStyle/>
        <a:p>
          <a:endParaRPr lang="en-US"/>
        </a:p>
      </dgm:t>
    </dgm:pt>
    <dgm:pt modelId="{34C56222-085F-304C-8733-E9E5FD3F9F75}" type="pres">
      <dgm:prSet presAssocID="{F3CC7960-1B33-8A42-856B-8E6105617BC9}" presName="hierChild4" presStyleCnt="0"/>
      <dgm:spPr/>
    </dgm:pt>
    <dgm:pt modelId="{17A29E81-F51C-EF41-ABE8-6210C6EE44DF}" type="pres">
      <dgm:prSet presAssocID="{F3CC7960-1B33-8A42-856B-8E6105617BC9}" presName="hierChild5" presStyleCnt="0"/>
      <dgm:spPr/>
    </dgm:pt>
    <dgm:pt modelId="{65463B22-A900-174D-82E7-A80575B7ED99}" type="pres">
      <dgm:prSet presAssocID="{CB9B9F47-FA5C-864A-A1CF-8B0C649B2339}" presName="Name37" presStyleLbl="parChTrans1D3" presStyleIdx="1" presStyleCnt="6"/>
      <dgm:spPr/>
      <dgm:t>
        <a:bodyPr/>
        <a:lstStyle/>
        <a:p>
          <a:endParaRPr lang="en-US"/>
        </a:p>
      </dgm:t>
    </dgm:pt>
    <dgm:pt modelId="{B7A507A9-9743-1E42-B351-1734246BD3B5}" type="pres">
      <dgm:prSet presAssocID="{BA912062-20F7-704B-ACFE-C7F4611D2B80}" presName="hierRoot2" presStyleCnt="0">
        <dgm:presLayoutVars>
          <dgm:hierBranch val="init"/>
        </dgm:presLayoutVars>
      </dgm:prSet>
      <dgm:spPr/>
    </dgm:pt>
    <dgm:pt modelId="{9AAA5350-62A2-2841-8C00-6ECD0A0649FD}" type="pres">
      <dgm:prSet presAssocID="{BA912062-20F7-704B-ACFE-C7F4611D2B80}" presName="rootComposite" presStyleCnt="0"/>
      <dgm:spPr/>
    </dgm:pt>
    <dgm:pt modelId="{E7BC0599-A551-9145-BAAF-3D63AC07E5B0}" type="pres">
      <dgm:prSet presAssocID="{BA912062-20F7-704B-ACFE-C7F4611D2B8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9B20B-B0EE-B04A-B295-D4D8CD5D0B9A}" type="pres">
      <dgm:prSet presAssocID="{BA912062-20F7-704B-ACFE-C7F4611D2B80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95CB5C-B4D4-DA47-942B-0304FB046675}" type="pres">
      <dgm:prSet presAssocID="{BA912062-20F7-704B-ACFE-C7F4611D2B80}" presName="hierChild4" presStyleCnt="0"/>
      <dgm:spPr/>
    </dgm:pt>
    <dgm:pt modelId="{92F94358-887F-AC42-B7F7-40F9EA8BA076}" type="pres">
      <dgm:prSet presAssocID="{BA912062-20F7-704B-ACFE-C7F4611D2B80}" presName="hierChild5" presStyleCnt="0"/>
      <dgm:spPr/>
    </dgm:pt>
    <dgm:pt modelId="{D006036E-16F5-094E-9D0A-0168605DE0A1}" type="pres">
      <dgm:prSet presAssocID="{8BCD8603-B6B5-A247-A01F-7FA97AF262D7}" presName="hierChild5" presStyleCnt="0"/>
      <dgm:spPr/>
    </dgm:pt>
    <dgm:pt modelId="{E18ACB8B-FAA4-354F-B518-FD6F3D0C0B5D}" type="pres">
      <dgm:prSet presAssocID="{DCBC67D8-FA1C-514C-AC55-5490675193BC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0FCFA56-AA9E-D448-BDDB-6B4FF3EB3809}" type="pres">
      <dgm:prSet presAssocID="{605B3D90-CD4C-FE46-A788-086A46EEE1EF}" presName="hierRoot2" presStyleCnt="0">
        <dgm:presLayoutVars>
          <dgm:hierBranch val="init"/>
        </dgm:presLayoutVars>
      </dgm:prSet>
      <dgm:spPr/>
    </dgm:pt>
    <dgm:pt modelId="{67323278-755A-4143-AA6B-E7CA1AD88F4B}" type="pres">
      <dgm:prSet presAssocID="{605B3D90-CD4C-FE46-A788-086A46EEE1EF}" presName="rootComposite" presStyleCnt="0"/>
      <dgm:spPr/>
    </dgm:pt>
    <dgm:pt modelId="{DDAE6EA9-32C1-4A49-8282-526E58DB176B}" type="pres">
      <dgm:prSet presAssocID="{605B3D90-CD4C-FE46-A788-086A46EEE1E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F1899-8708-BA44-9E74-2CEFAC954577}" type="pres">
      <dgm:prSet presAssocID="{605B3D90-CD4C-FE46-A788-086A46EEE1EF}" presName="rootConnector" presStyleLbl="node2" presStyleIdx="1" presStyleCnt="5"/>
      <dgm:spPr/>
      <dgm:t>
        <a:bodyPr/>
        <a:lstStyle/>
        <a:p>
          <a:endParaRPr lang="en-US"/>
        </a:p>
      </dgm:t>
    </dgm:pt>
    <dgm:pt modelId="{ABA93092-D986-6349-950E-D0ADEDAC0EDE}" type="pres">
      <dgm:prSet presAssocID="{605B3D90-CD4C-FE46-A788-086A46EEE1EF}" presName="hierChild4" presStyleCnt="0"/>
      <dgm:spPr/>
    </dgm:pt>
    <dgm:pt modelId="{53EA0784-B3E2-4D42-90F5-D44F5C3657F3}" type="pres">
      <dgm:prSet presAssocID="{8F036DD7-DFCB-3749-8E5A-7BA46F00C9A9}" presName="Name37" presStyleLbl="parChTrans1D3" presStyleIdx="2" presStyleCnt="6"/>
      <dgm:spPr/>
      <dgm:t>
        <a:bodyPr/>
        <a:lstStyle/>
        <a:p>
          <a:endParaRPr lang="en-US"/>
        </a:p>
      </dgm:t>
    </dgm:pt>
    <dgm:pt modelId="{3F9DE737-36A9-654E-8C95-A2784F778D93}" type="pres">
      <dgm:prSet presAssocID="{BFDBBE1B-6667-4F48-9D61-32D4398669D2}" presName="hierRoot2" presStyleCnt="0">
        <dgm:presLayoutVars>
          <dgm:hierBranch val="init"/>
        </dgm:presLayoutVars>
      </dgm:prSet>
      <dgm:spPr/>
    </dgm:pt>
    <dgm:pt modelId="{78443BDF-A1C3-1C4D-A5A4-1C6103F5CEF5}" type="pres">
      <dgm:prSet presAssocID="{BFDBBE1B-6667-4F48-9D61-32D4398669D2}" presName="rootComposite" presStyleCnt="0"/>
      <dgm:spPr/>
    </dgm:pt>
    <dgm:pt modelId="{D88FD843-58C0-DF40-84F2-9507C6DAC07A}" type="pres">
      <dgm:prSet presAssocID="{BFDBBE1B-6667-4F48-9D61-32D4398669D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712A-E3D0-A544-B83A-311A227ECA72}" type="pres">
      <dgm:prSet presAssocID="{BFDBBE1B-6667-4F48-9D61-32D4398669D2}" presName="rootConnector" presStyleLbl="node3" presStyleIdx="2" presStyleCnt="6"/>
      <dgm:spPr/>
      <dgm:t>
        <a:bodyPr/>
        <a:lstStyle/>
        <a:p>
          <a:endParaRPr lang="en-US"/>
        </a:p>
      </dgm:t>
    </dgm:pt>
    <dgm:pt modelId="{66E99E86-E942-5F41-A9BA-7604B0F9EFDA}" type="pres">
      <dgm:prSet presAssocID="{BFDBBE1B-6667-4F48-9D61-32D4398669D2}" presName="hierChild4" presStyleCnt="0"/>
      <dgm:spPr/>
    </dgm:pt>
    <dgm:pt modelId="{EBDFF0D6-DA8C-054E-89A3-B999DEA9201C}" type="pres">
      <dgm:prSet presAssocID="{BFDBBE1B-6667-4F48-9D61-32D4398669D2}" presName="hierChild5" presStyleCnt="0"/>
      <dgm:spPr/>
    </dgm:pt>
    <dgm:pt modelId="{1B78FBED-ED1D-C440-B5AC-5DB17C6304E9}" type="pres">
      <dgm:prSet presAssocID="{605B3D90-CD4C-FE46-A788-086A46EEE1EF}" presName="hierChild5" presStyleCnt="0"/>
      <dgm:spPr/>
    </dgm:pt>
    <dgm:pt modelId="{BA88FDD8-154F-074F-8264-E4BB7179B08F}" type="pres">
      <dgm:prSet presAssocID="{2DDC1B06-FAEB-6A43-992D-DAD87D34308F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6FD9D08-51AB-EF43-9A49-ACA2F59EF188}" type="pres">
      <dgm:prSet presAssocID="{1767A8FE-7DA6-7E4C-887E-346CB8179756}" presName="hierRoot2" presStyleCnt="0">
        <dgm:presLayoutVars>
          <dgm:hierBranch val="init"/>
        </dgm:presLayoutVars>
      </dgm:prSet>
      <dgm:spPr/>
    </dgm:pt>
    <dgm:pt modelId="{981ABBF7-632D-3146-AFF2-ECE512D65BC7}" type="pres">
      <dgm:prSet presAssocID="{1767A8FE-7DA6-7E4C-887E-346CB8179756}" presName="rootComposite" presStyleCnt="0"/>
      <dgm:spPr/>
    </dgm:pt>
    <dgm:pt modelId="{516267D5-8BC8-6B43-941A-85AC1C9C19A6}" type="pres">
      <dgm:prSet presAssocID="{1767A8FE-7DA6-7E4C-887E-346CB817975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15F4B-8DC5-CC44-8FB8-A0FA95AA20B0}" type="pres">
      <dgm:prSet presAssocID="{1767A8FE-7DA6-7E4C-887E-346CB8179756}" presName="rootConnector" presStyleLbl="node2" presStyleIdx="2" presStyleCnt="5"/>
      <dgm:spPr/>
      <dgm:t>
        <a:bodyPr/>
        <a:lstStyle/>
        <a:p>
          <a:endParaRPr lang="en-US"/>
        </a:p>
      </dgm:t>
    </dgm:pt>
    <dgm:pt modelId="{383E514E-E584-BB4F-A7FD-5B8F55135579}" type="pres">
      <dgm:prSet presAssocID="{1767A8FE-7DA6-7E4C-887E-346CB8179756}" presName="hierChild4" presStyleCnt="0"/>
      <dgm:spPr/>
    </dgm:pt>
    <dgm:pt modelId="{9B355131-116F-0447-A834-D86B05A650FB}" type="pres">
      <dgm:prSet presAssocID="{A9A11C6A-3CB2-B746-987C-714C47A8C4E1}" presName="Name37" presStyleLbl="parChTrans1D3" presStyleIdx="3" presStyleCnt="6"/>
      <dgm:spPr/>
      <dgm:t>
        <a:bodyPr/>
        <a:lstStyle/>
        <a:p>
          <a:endParaRPr lang="en-US"/>
        </a:p>
      </dgm:t>
    </dgm:pt>
    <dgm:pt modelId="{BFD4ED10-99A6-A045-8715-5E0D96B1AD6F}" type="pres">
      <dgm:prSet presAssocID="{2EE9FA59-1494-BA43-AF80-705EA5EFAB8A}" presName="hierRoot2" presStyleCnt="0">
        <dgm:presLayoutVars>
          <dgm:hierBranch val="init"/>
        </dgm:presLayoutVars>
      </dgm:prSet>
      <dgm:spPr/>
    </dgm:pt>
    <dgm:pt modelId="{6753E3D3-6FB7-1A46-8CAB-7CF132EE95EB}" type="pres">
      <dgm:prSet presAssocID="{2EE9FA59-1494-BA43-AF80-705EA5EFAB8A}" presName="rootComposite" presStyleCnt="0"/>
      <dgm:spPr/>
    </dgm:pt>
    <dgm:pt modelId="{82336156-4F11-C24F-AF24-E64E6B66EC9A}" type="pres">
      <dgm:prSet presAssocID="{2EE9FA59-1494-BA43-AF80-705EA5EFAB8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486349-E536-5540-AB6E-2424986D4063}" type="pres">
      <dgm:prSet presAssocID="{2EE9FA59-1494-BA43-AF80-705EA5EFAB8A}" presName="rootConnector" presStyleLbl="node3" presStyleIdx="3" presStyleCnt="6"/>
      <dgm:spPr/>
      <dgm:t>
        <a:bodyPr/>
        <a:lstStyle/>
        <a:p>
          <a:endParaRPr lang="en-US"/>
        </a:p>
      </dgm:t>
    </dgm:pt>
    <dgm:pt modelId="{955E1884-CE3C-FA45-9B2D-D537725C377D}" type="pres">
      <dgm:prSet presAssocID="{2EE9FA59-1494-BA43-AF80-705EA5EFAB8A}" presName="hierChild4" presStyleCnt="0"/>
      <dgm:spPr/>
    </dgm:pt>
    <dgm:pt modelId="{98721950-5421-124A-893D-4960F8724AEE}" type="pres">
      <dgm:prSet presAssocID="{2EE9FA59-1494-BA43-AF80-705EA5EFAB8A}" presName="hierChild5" presStyleCnt="0"/>
      <dgm:spPr/>
    </dgm:pt>
    <dgm:pt modelId="{28450785-0930-6C49-8F5F-5DFE10D32CE8}" type="pres">
      <dgm:prSet presAssocID="{1767A8FE-7DA6-7E4C-887E-346CB8179756}" presName="hierChild5" presStyleCnt="0"/>
      <dgm:spPr/>
    </dgm:pt>
    <dgm:pt modelId="{43613241-23BD-C843-9C48-A6B6A18AC693}" type="pres">
      <dgm:prSet presAssocID="{D8D5134D-F215-2C45-9BF5-44F6774A8889}" presName="Name37" presStyleLbl="parChTrans1D2" presStyleIdx="3" presStyleCnt="5"/>
      <dgm:spPr/>
      <dgm:t>
        <a:bodyPr/>
        <a:lstStyle/>
        <a:p>
          <a:endParaRPr lang="en-US"/>
        </a:p>
      </dgm:t>
    </dgm:pt>
    <dgm:pt modelId="{35FB8D20-2BE8-EC40-B2B9-1BA447E88E26}" type="pres">
      <dgm:prSet presAssocID="{FD54C9EA-011A-534D-AE4D-31375457A9F1}" presName="hierRoot2" presStyleCnt="0">
        <dgm:presLayoutVars>
          <dgm:hierBranch val="init"/>
        </dgm:presLayoutVars>
      </dgm:prSet>
      <dgm:spPr/>
    </dgm:pt>
    <dgm:pt modelId="{6DBBC3A5-D9C3-CA41-9C64-A957707AD86D}" type="pres">
      <dgm:prSet presAssocID="{FD54C9EA-011A-534D-AE4D-31375457A9F1}" presName="rootComposite" presStyleCnt="0"/>
      <dgm:spPr/>
    </dgm:pt>
    <dgm:pt modelId="{D97149CB-9BBA-BE41-8E74-F1C2F88D859C}" type="pres">
      <dgm:prSet presAssocID="{FD54C9EA-011A-534D-AE4D-31375457A9F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BBBF4-F9C9-BE47-ABAF-C182918AA8F9}" type="pres">
      <dgm:prSet presAssocID="{FD54C9EA-011A-534D-AE4D-31375457A9F1}" presName="rootConnector" presStyleLbl="node2" presStyleIdx="3" presStyleCnt="5"/>
      <dgm:spPr/>
      <dgm:t>
        <a:bodyPr/>
        <a:lstStyle/>
        <a:p>
          <a:endParaRPr lang="en-US"/>
        </a:p>
      </dgm:t>
    </dgm:pt>
    <dgm:pt modelId="{9D1D3032-B32B-F244-978E-16330EFF09F3}" type="pres">
      <dgm:prSet presAssocID="{FD54C9EA-011A-534D-AE4D-31375457A9F1}" presName="hierChild4" presStyleCnt="0"/>
      <dgm:spPr/>
    </dgm:pt>
    <dgm:pt modelId="{7DD26E81-1196-1145-B8C9-A25DFDAFF039}" type="pres">
      <dgm:prSet presAssocID="{7637A26C-AD3D-9D45-9081-4C2F551F306B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C7D95E9-E275-A34C-BED4-4423E2299CCE}" type="pres">
      <dgm:prSet presAssocID="{CB49E2A9-8328-1A43-94E9-DC1CD1DFEFAC}" presName="hierRoot2" presStyleCnt="0">
        <dgm:presLayoutVars>
          <dgm:hierBranch val="init"/>
        </dgm:presLayoutVars>
      </dgm:prSet>
      <dgm:spPr/>
    </dgm:pt>
    <dgm:pt modelId="{7A7EFB22-D1F3-7E4A-8FF3-056AFF4A54F9}" type="pres">
      <dgm:prSet presAssocID="{CB49E2A9-8328-1A43-94E9-DC1CD1DFEFAC}" presName="rootComposite" presStyleCnt="0"/>
      <dgm:spPr/>
    </dgm:pt>
    <dgm:pt modelId="{DD7EBEE8-6900-FC49-B5A4-B89746C84069}" type="pres">
      <dgm:prSet presAssocID="{CB49E2A9-8328-1A43-94E9-DC1CD1DFEFA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C61BF-CA7D-6C4F-90C5-360BA6FFDBEB}" type="pres">
      <dgm:prSet presAssocID="{CB49E2A9-8328-1A43-94E9-DC1CD1DFEFAC}" presName="rootConnector" presStyleLbl="node3" presStyleIdx="4" presStyleCnt="6"/>
      <dgm:spPr/>
      <dgm:t>
        <a:bodyPr/>
        <a:lstStyle/>
        <a:p>
          <a:endParaRPr lang="en-US"/>
        </a:p>
      </dgm:t>
    </dgm:pt>
    <dgm:pt modelId="{0E314E16-0669-D244-BA22-AABF0DF1583C}" type="pres">
      <dgm:prSet presAssocID="{CB49E2A9-8328-1A43-94E9-DC1CD1DFEFAC}" presName="hierChild4" presStyleCnt="0"/>
      <dgm:spPr/>
    </dgm:pt>
    <dgm:pt modelId="{D9B82317-AE20-1945-830A-AAA8A8DB1C18}" type="pres">
      <dgm:prSet presAssocID="{CB49E2A9-8328-1A43-94E9-DC1CD1DFEFAC}" presName="hierChild5" presStyleCnt="0"/>
      <dgm:spPr/>
    </dgm:pt>
    <dgm:pt modelId="{02FA7BCA-AA04-0E48-A6B0-E651755840C2}" type="pres">
      <dgm:prSet presAssocID="{FD54C9EA-011A-534D-AE4D-31375457A9F1}" presName="hierChild5" presStyleCnt="0"/>
      <dgm:spPr/>
    </dgm:pt>
    <dgm:pt modelId="{C900DA6C-DF7E-D74B-B469-BE27E9142B5A}" type="pres">
      <dgm:prSet presAssocID="{E1F9CB79-250C-3D49-BA33-3896053D7BC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5FDAF8A1-9592-3949-88B3-DC68ACC4E2BF}" type="pres">
      <dgm:prSet presAssocID="{0DE64586-681C-D445-B932-2B051D6DB8CE}" presName="hierRoot2" presStyleCnt="0">
        <dgm:presLayoutVars>
          <dgm:hierBranch val="init"/>
        </dgm:presLayoutVars>
      </dgm:prSet>
      <dgm:spPr/>
    </dgm:pt>
    <dgm:pt modelId="{43A64A74-1EFF-6441-AF03-5965F13E81A5}" type="pres">
      <dgm:prSet presAssocID="{0DE64586-681C-D445-B932-2B051D6DB8CE}" presName="rootComposite" presStyleCnt="0"/>
      <dgm:spPr/>
    </dgm:pt>
    <dgm:pt modelId="{05D87038-C661-0D4A-B04F-9EE6A0A8FD86}" type="pres">
      <dgm:prSet presAssocID="{0DE64586-681C-D445-B932-2B051D6DB8C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F30E-9BF2-3448-BA0A-2C35EE6C5BCB}" type="pres">
      <dgm:prSet presAssocID="{0DE64586-681C-D445-B932-2B051D6DB8CE}" presName="rootConnector" presStyleLbl="node2" presStyleIdx="4" presStyleCnt="5"/>
      <dgm:spPr/>
      <dgm:t>
        <a:bodyPr/>
        <a:lstStyle/>
        <a:p>
          <a:endParaRPr lang="en-US"/>
        </a:p>
      </dgm:t>
    </dgm:pt>
    <dgm:pt modelId="{9EA00D72-62FC-E64E-BED1-11C672F336E6}" type="pres">
      <dgm:prSet presAssocID="{0DE64586-681C-D445-B932-2B051D6DB8CE}" presName="hierChild4" presStyleCnt="0"/>
      <dgm:spPr/>
    </dgm:pt>
    <dgm:pt modelId="{CA6EC814-6AA0-EC44-93A9-FB9AB2556A53}" type="pres">
      <dgm:prSet presAssocID="{6D4129E8-158C-864A-9D5F-18713517342C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09C0DFE-FDA3-DC42-8BBD-D1F54D304D69}" type="pres">
      <dgm:prSet presAssocID="{E86B5BDD-6540-834C-BAAD-37B0F3BDCD0F}" presName="hierRoot2" presStyleCnt="0">
        <dgm:presLayoutVars>
          <dgm:hierBranch val="init"/>
        </dgm:presLayoutVars>
      </dgm:prSet>
      <dgm:spPr/>
    </dgm:pt>
    <dgm:pt modelId="{C57AE920-645F-B540-8EFB-C4D7E1987330}" type="pres">
      <dgm:prSet presAssocID="{E86B5BDD-6540-834C-BAAD-37B0F3BDCD0F}" presName="rootComposite" presStyleCnt="0"/>
      <dgm:spPr/>
    </dgm:pt>
    <dgm:pt modelId="{8ED3A631-A845-3A4E-8A2D-ED0098E5CE49}" type="pres">
      <dgm:prSet presAssocID="{E86B5BDD-6540-834C-BAAD-37B0F3BDCD0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E90852-2BB9-C040-A342-F9FA3AA2C233}" type="pres">
      <dgm:prSet presAssocID="{E86B5BDD-6540-834C-BAAD-37B0F3BDCD0F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7623EE-EB76-264F-B8BC-AD89AEAEA137}" type="pres">
      <dgm:prSet presAssocID="{E86B5BDD-6540-834C-BAAD-37B0F3BDCD0F}" presName="hierChild4" presStyleCnt="0"/>
      <dgm:spPr/>
    </dgm:pt>
    <dgm:pt modelId="{AE37186F-ECBB-E940-9570-BBE90C944F8D}" type="pres">
      <dgm:prSet presAssocID="{E86B5BDD-6540-834C-BAAD-37B0F3BDCD0F}" presName="hierChild5" presStyleCnt="0"/>
      <dgm:spPr/>
    </dgm:pt>
    <dgm:pt modelId="{FAD7A820-BDF9-AE45-BB8E-CD3CBBE4E2D7}" type="pres">
      <dgm:prSet presAssocID="{0DE64586-681C-D445-B932-2B051D6DB8CE}" presName="hierChild5" presStyleCnt="0"/>
      <dgm:spPr/>
    </dgm:pt>
    <dgm:pt modelId="{DC7A0A48-A588-8440-BDAE-3B55D6539033}" type="pres">
      <dgm:prSet presAssocID="{24FC4B7B-0304-B442-8D70-451D2E1B8E73}" presName="hierChild3" presStyleCnt="0"/>
      <dgm:spPr/>
    </dgm:pt>
  </dgm:ptLst>
  <dgm:cxnLst>
    <dgm:cxn modelId="{F9FC7F0F-C89C-4FF8-B023-E18B429ACA2C}" type="presOf" srcId="{BFDBBE1B-6667-4F48-9D61-32D4398669D2}" destId="{D88FD843-58C0-DF40-84F2-9507C6DAC07A}" srcOrd="0" destOrd="0" presId="urn:microsoft.com/office/officeart/2005/8/layout/orgChart1"/>
    <dgm:cxn modelId="{52283A18-AEE0-4974-B7B3-1B28E9498D92}" type="presOf" srcId="{605B3D90-CD4C-FE46-A788-086A46EEE1EF}" destId="{42FF1899-8708-BA44-9E74-2CEFAC954577}" srcOrd="1" destOrd="0" presId="urn:microsoft.com/office/officeart/2005/8/layout/orgChart1"/>
    <dgm:cxn modelId="{DC3D56E1-45BF-4F7E-AC51-67117CFF1E3A}" type="presOf" srcId="{8BCD8603-B6B5-A247-A01F-7FA97AF262D7}" destId="{314E274F-E38A-3541-9F26-CD95B045C4D8}" srcOrd="1" destOrd="0" presId="urn:microsoft.com/office/officeart/2005/8/layout/orgChart1"/>
    <dgm:cxn modelId="{244AB224-443D-4727-84DA-2DA5C318013F}" type="presOf" srcId="{BA912062-20F7-704B-ACFE-C7F4611D2B80}" destId="{CF29B20B-B0EE-B04A-B295-D4D8CD5D0B9A}" srcOrd="1" destOrd="0" presId="urn:microsoft.com/office/officeart/2005/8/layout/orgChart1"/>
    <dgm:cxn modelId="{B56014B2-12C7-4D5C-AE8C-F150DD6601D6}" type="presOf" srcId="{24FC4B7B-0304-B442-8D70-451D2E1B8E73}" destId="{87B6E815-DF3A-B945-8518-1F7A40A33D5D}" srcOrd="1" destOrd="0" presId="urn:microsoft.com/office/officeart/2005/8/layout/orgChart1"/>
    <dgm:cxn modelId="{494F9D34-4DD5-4F2E-86D5-9FE11945AB9B}" type="presOf" srcId="{0DE64586-681C-D445-B932-2B051D6DB8CE}" destId="{05D87038-C661-0D4A-B04F-9EE6A0A8FD86}" srcOrd="0" destOrd="0" presId="urn:microsoft.com/office/officeart/2005/8/layout/orgChart1"/>
    <dgm:cxn modelId="{7D7CAC01-BEE9-4301-9489-0C9AB638F5F3}" type="presOf" srcId="{24FC4B7B-0304-B442-8D70-451D2E1B8E73}" destId="{9A12DE5A-70C1-804B-9A4B-22524871D7B4}" srcOrd="0" destOrd="0" presId="urn:microsoft.com/office/officeart/2005/8/layout/orgChart1"/>
    <dgm:cxn modelId="{271BDE14-4ECC-4555-B38E-6418439B6C45}" type="presOf" srcId="{D8D5134D-F215-2C45-9BF5-44F6774A8889}" destId="{43613241-23BD-C843-9C48-A6B6A18AC693}" srcOrd="0" destOrd="0" presId="urn:microsoft.com/office/officeart/2005/8/layout/orgChart1"/>
    <dgm:cxn modelId="{ED1DCA6C-F0DA-41B6-BDEB-A19493555F4C}" type="presOf" srcId="{7637A26C-AD3D-9D45-9081-4C2F551F306B}" destId="{7DD26E81-1196-1145-B8C9-A25DFDAFF039}" srcOrd="0" destOrd="0" presId="urn:microsoft.com/office/officeart/2005/8/layout/orgChart1"/>
    <dgm:cxn modelId="{77C0F7D0-AFE8-47E1-A4A6-FED9C95B5BC3}" type="presOf" srcId="{6D4129E8-158C-864A-9D5F-18713517342C}" destId="{CA6EC814-6AA0-EC44-93A9-FB9AB2556A53}" srcOrd="0" destOrd="0" presId="urn:microsoft.com/office/officeart/2005/8/layout/orgChart1"/>
    <dgm:cxn modelId="{59F69D93-0DD5-E24E-B9EC-3DEC67E53BDF}" srcId="{0DE64586-681C-D445-B932-2B051D6DB8CE}" destId="{E86B5BDD-6540-834C-BAAD-37B0F3BDCD0F}" srcOrd="0" destOrd="0" parTransId="{6D4129E8-158C-864A-9D5F-18713517342C}" sibTransId="{3ABADBE4-5B12-7843-950A-DBB23D832903}"/>
    <dgm:cxn modelId="{ED7CCDD3-BB10-4242-81A0-1BF33709DE9D}" type="presOf" srcId="{DCBC67D8-FA1C-514C-AC55-5490675193BC}" destId="{E18ACB8B-FAA4-354F-B518-FD6F3D0C0B5D}" srcOrd="0" destOrd="0" presId="urn:microsoft.com/office/officeart/2005/8/layout/orgChart1"/>
    <dgm:cxn modelId="{4E612BE7-73FD-764E-9A96-E1DCA5E3C2A2}" srcId="{1767A8FE-7DA6-7E4C-887E-346CB8179756}" destId="{2EE9FA59-1494-BA43-AF80-705EA5EFAB8A}" srcOrd="0" destOrd="0" parTransId="{A9A11C6A-3CB2-B746-987C-714C47A8C4E1}" sibTransId="{F6454B45-8447-7D47-A32B-92306A5ACE4C}"/>
    <dgm:cxn modelId="{1CCE7E8C-A5EA-4635-90F6-842CF5DB43B3}" type="presOf" srcId="{1767A8FE-7DA6-7E4C-887E-346CB8179756}" destId="{4AA15F4B-8DC5-CC44-8FB8-A0FA95AA20B0}" srcOrd="1" destOrd="0" presId="urn:microsoft.com/office/officeart/2005/8/layout/orgChart1"/>
    <dgm:cxn modelId="{65264BA7-8674-4BA2-9C3B-A78750D078E0}" type="presOf" srcId="{F3CC7960-1B33-8A42-856B-8E6105617BC9}" destId="{CD9E414E-FA12-3B4E-A293-4BB4EF210DF3}" srcOrd="0" destOrd="0" presId="urn:microsoft.com/office/officeart/2005/8/layout/orgChart1"/>
    <dgm:cxn modelId="{B5C9FD8B-7A66-4503-ACBD-67A9B2AF551C}" type="presOf" srcId="{CB49E2A9-8328-1A43-94E9-DC1CD1DFEFAC}" destId="{BCBC61BF-CA7D-6C4F-90C5-360BA6FFDBEB}" srcOrd="1" destOrd="0" presId="urn:microsoft.com/office/officeart/2005/8/layout/orgChart1"/>
    <dgm:cxn modelId="{8052138F-12B6-4E7A-837D-BC19BBDA0D1A}" type="presOf" srcId="{4381C273-1EF1-0D43-8C7B-E4E51B1DD902}" destId="{C8EEE93A-6EFD-C14D-9188-0D2E82613DEB}" srcOrd="0" destOrd="0" presId="urn:microsoft.com/office/officeart/2005/8/layout/orgChart1"/>
    <dgm:cxn modelId="{46B142FE-EB96-4AA8-9FF9-723285E4F845}" type="presOf" srcId="{2DDC1B06-FAEB-6A43-992D-DAD87D34308F}" destId="{BA88FDD8-154F-074F-8264-E4BB7179B08F}" srcOrd="0" destOrd="0" presId="urn:microsoft.com/office/officeart/2005/8/layout/orgChart1"/>
    <dgm:cxn modelId="{82DEB01B-0EFB-4577-8D6C-AECBD7068D30}" type="presOf" srcId="{FD54C9EA-011A-534D-AE4D-31375457A9F1}" destId="{ECCBBBF4-F9C9-BE47-ABAF-C182918AA8F9}" srcOrd="1" destOrd="0" presId="urn:microsoft.com/office/officeart/2005/8/layout/orgChart1"/>
    <dgm:cxn modelId="{815B4F82-3BEE-48F4-B246-6D29016EEB63}" type="presOf" srcId="{F3CC7960-1B33-8A42-856B-8E6105617BC9}" destId="{4A1D3649-314F-E145-A178-C679B577D9A2}" srcOrd="1" destOrd="0" presId="urn:microsoft.com/office/officeart/2005/8/layout/orgChart1"/>
    <dgm:cxn modelId="{2B6D1428-9108-46A0-AC86-82CD87AE9789}" type="presOf" srcId="{CB49E2A9-8328-1A43-94E9-DC1CD1DFEFAC}" destId="{DD7EBEE8-6900-FC49-B5A4-B89746C84069}" srcOrd="0" destOrd="0" presId="urn:microsoft.com/office/officeart/2005/8/layout/orgChart1"/>
    <dgm:cxn modelId="{0C805E6B-4678-2848-9452-6C5580320F6C}" srcId="{FD54C9EA-011A-534D-AE4D-31375457A9F1}" destId="{CB49E2A9-8328-1A43-94E9-DC1CD1DFEFAC}" srcOrd="0" destOrd="0" parTransId="{7637A26C-AD3D-9D45-9081-4C2F551F306B}" sibTransId="{1C990685-9C26-1142-9AC9-85E68A93D715}"/>
    <dgm:cxn modelId="{8ACDDE4F-0085-44C0-B26B-F2927D151AD9}" type="presOf" srcId="{CB9B9F47-FA5C-864A-A1CF-8B0C649B2339}" destId="{65463B22-A900-174D-82E7-A80575B7ED99}" srcOrd="0" destOrd="0" presId="urn:microsoft.com/office/officeart/2005/8/layout/orgChart1"/>
    <dgm:cxn modelId="{4B4AAD8F-E5A0-DA48-B301-472AEBDBC7FB}" srcId="{24FC4B7B-0304-B442-8D70-451D2E1B8E73}" destId="{1767A8FE-7DA6-7E4C-887E-346CB8179756}" srcOrd="2" destOrd="0" parTransId="{2DDC1B06-FAEB-6A43-992D-DAD87D34308F}" sibTransId="{DFB1E95F-91DF-774E-9B05-080225A4EB9C}"/>
    <dgm:cxn modelId="{C2EA3A2F-6DE7-EC4A-B06E-C89C6C62AC56}" srcId="{4381C273-1EF1-0D43-8C7B-E4E51B1DD902}" destId="{24FC4B7B-0304-B442-8D70-451D2E1B8E73}" srcOrd="0" destOrd="0" parTransId="{36D87A19-0213-B84A-B024-CD04CB532DDC}" sibTransId="{60812A6C-64C5-854D-B608-C6506F297E1C}"/>
    <dgm:cxn modelId="{8C53E8DB-B874-47A2-BA8B-79D562125CF9}" type="presOf" srcId="{1767A8FE-7DA6-7E4C-887E-346CB8179756}" destId="{516267D5-8BC8-6B43-941A-85AC1C9C19A6}" srcOrd="0" destOrd="0" presId="urn:microsoft.com/office/officeart/2005/8/layout/orgChart1"/>
    <dgm:cxn modelId="{59AA1461-C489-B448-A956-7244D1C8E592}" srcId="{24FC4B7B-0304-B442-8D70-451D2E1B8E73}" destId="{605B3D90-CD4C-FE46-A788-086A46EEE1EF}" srcOrd="1" destOrd="0" parTransId="{DCBC67D8-FA1C-514C-AC55-5490675193BC}" sibTransId="{2B571011-E176-174F-B687-29A2FDA7132B}"/>
    <dgm:cxn modelId="{00C530F7-D982-48FA-BAF6-7D95832F5B9C}" type="presOf" srcId="{BFDBBE1B-6667-4F48-9D61-32D4398669D2}" destId="{38E6712A-E3D0-A544-B83A-311A227ECA72}" srcOrd="1" destOrd="0" presId="urn:microsoft.com/office/officeart/2005/8/layout/orgChart1"/>
    <dgm:cxn modelId="{49590EB4-0CB7-4407-B9B5-069DE1B57805}" type="presOf" srcId="{E1F9CB79-250C-3D49-BA33-3896053D7BCA}" destId="{C900DA6C-DF7E-D74B-B469-BE27E9142B5A}" srcOrd="0" destOrd="0" presId="urn:microsoft.com/office/officeart/2005/8/layout/orgChart1"/>
    <dgm:cxn modelId="{2C393BFE-12A4-4A22-AF55-F4F1B11CB26A}" type="presOf" srcId="{37ADC307-162F-764A-B8AA-A2016AEC33E3}" destId="{302EFB1A-FCDE-1849-8D22-6BFC10F1C7F1}" srcOrd="0" destOrd="0" presId="urn:microsoft.com/office/officeart/2005/8/layout/orgChart1"/>
    <dgm:cxn modelId="{C8AEEC13-B3E4-6B45-B80E-D53F8C44FD10}" srcId="{8BCD8603-B6B5-A247-A01F-7FA97AF262D7}" destId="{BA912062-20F7-704B-ACFE-C7F4611D2B80}" srcOrd="1" destOrd="0" parTransId="{CB9B9F47-FA5C-864A-A1CF-8B0C649B2339}" sibTransId="{0BF99377-AFE4-7046-8A44-E28521C1FBED}"/>
    <dgm:cxn modelId="{123515CE-CA09-4399-A3A7-74DB953B07E5}" type="presOf" srcId="{E86B5BDD-6540-834C-BAAD-37B0F3BDCD0F}" destId="{E8E90852-2BB9-C040-A342-F9FA3AA2C233}" srcOrd="1" destOrd="0" presId="urn:microsoft.com/office/officeart/2005/8/layout/orgChart1"/>
    <dgm:cxn modelId="{86CC7E06-048C-4212-B298-97C186B84B8F}" type="presOf" srcId="{BA912062-20F7-704B-ACFE-C7F4611D2B80}" destId="{E7BC0599-A551-9145-BAAF-3D63AC07E5B0}" srcOrd="0" destOrd="0" presId="urn:microsoft.com/office/officeart/2005/8/layout/orgChart1"/>
    <dgm:cxn modelId="{E9D0ACCA-D973-994E-87C3-93CDCFC42C9E}" srcId="{8BCD8603-B6B5-A247-A01F-7FA97AF262D7}" destId="{F3CC7960-1B33-8A42-856B-8E6105617BC9}" srcOrd="0" destOrd="0" parTransId="{37ADC307-162F-764A-B8AA-A2016AEC33E3}" sibTransId="{16586342-8DEE-5A4F-8B38-5DC8217DC429}"/>
    <dgm:cxn modelId="{95EFFB7D-3CC1-47D9-8242-B1C23B1E1098}" type="presOf" srcId="{2EE9FA59-1494-BA43-AF80-705EA5EFAB8A}" destId="{BA486349-E536-5540-AB6E-2424986D4063}" srcOrd="1" destOrd="0" presId="urn:microsoft.com/office/officeart/2005/8/layout/orgChart1"/>
    <dgm:cxn modelId="{26DD6863-35D1-DC4E-A48E-B13828617B44}" srcId="{24FC4B7B-0304-B442-8D70-451D2E1B8E73}" destId="{8BCD8603-B6B5-A247-A01F-7FA97AF262D7}" srcOrd="0" destOrd="0" parTransId="{42A887FA-7195-6943-A867-9FC674470843}" sibTransId="{D183B4D4-9282-564A-A05F-6672E4B63679}"/>
    <dgm:cxn modelId="{88D47546-2BE5-425D-B173-B1C1DE826280}" type="presOf" srcId="{8BCD8603-B6B5-A247-A01F-7FA97AF262D7}" destId="{BF32D8EB-9D41-6C42-A5DA-166765D5458D}" srcOrd="0" destOrd="0" presId="urn:microsoft.com/office/officeart/2005/8/layout/orgChart1"/>
    <dgm:cxn modelId="{18A8A8CE-E933-F04A-AB6B-1F88456BFF66}" srcId="{605B3D90-CD4C-FE46-A788-086A46EEE1EF}" destId="{BFDBBE1B-6667-4F48-9D61-32D4398669D2}" srcOrd="0" destOrd="0" parTransId="{8F036DD7-DFCB-3749-8E5A-7BA46F00C9A9}" sibTransId="{A39B834D-301B-D941-89B1-D0551DE493AA}"/>
    <dgm:cxn modelId="{E7284897-FC49-AD4E-815A-0B7E2C22690F}" srcId="{24FC4B7B-0304-B442-8D70-451D2E1B8E73}" destId="{FD54C9EA-011A-534D-AE4D-31375457A9F1}" srcOrd="3" destOrd="0" parTransId="{D8D5134D-F215-2C45-9BF5-44F6774A8889}" sibTransId="{EE18BE6E-7A82-E748-8160-F68D70A55AAB}"/>
    <dgm:cxn modelId="{0B93DBC8-EFBB-4AA5-B4F2-2604032F065D}" type="presOf" srcId="{2EE9FA59-1494-BA43-AF80-705EA5EFAB8A}" destId="{82336156-4F11-C24F-AF24-E64E6B66EC9A}" srcOrd="0" destOrd="0" presId="urn:microsoft.com/office/officeart/2005/8/layout/orgChart1"/>
    <dgm:cxn modelId="{6EDBE4D8-56BB-40A8-8DFF-423F918156E9}" type="presOf" srcId="{0DE64586-681C-D445-B932-2B051D6DB8CE}" destId="{AD45F30E-9BF2-3448-BA0A-2C35EE6C5BCB}" srcOrd="1" destOrd="0" presId="urn:microsoft.com/office/officeart/2005/8/layout/orgChart1"/>
    <dgm:cxn modelId="{0EF29E31-C812-409F-97C4-B2A99BAB1BD4}" type="presOf" srcId="{FD54C9EA-011A-534D-AE4D-31375457A9F1}" destId="{D97149CB-9BBA-BE41-8E74-F1C2F88D859C}" srcOrd="0" destOrd="0" presId="urn:microsoft.com/office/officeart/2005/8/layout/orgChart1"/>
    <dgm:cxn modelId="{B2552EBB-777D-4670-91AB-C500921EA057}" type="presOf" srcId="{605B3D90-CD4C-FE46-A788-086A46EEE1EF}" destId="{DDAE6EA9-32C1-4A49-8282-526E58DB176B}" srcOrd="0" destOrd="0" presId="urn:microsoft.com/office/officeart/2005/8/layout/orgChart1"/>
    <dgm:cxn modelId="{DEE22671-6B5A-44E8-A608-810238835800}" type="presOf" srcId="{8F036DD7-DFCB-3749-8E5A-7BA46F00C9A9}" destId="{53EA0784-B3E2-4D42-90F5-D44F5C3657F3}" srcOrd="0" destOrd="0" presId="urn:microsoft.com/office/officeart/2005/8/layout/orgChart1"/>
    <dgm:cxn modelId="{FBDE6E3D-CE7B-4BD5-B5A5-1A26C02DB04A}" type="presOf" srcId="{42A887FA-7195-6943-A867-9FC674470843}" destId="{44C1D0F1-3B88-DC4E-97C1-00B658DC6FE1}" srcOrd="0" destOrd="0" presId="urn:microsoft.com/office/officeart/2005/8/layout/orgChart1"/>
    <dgm:cxn modelId="{D0B0FC0D-09B7-486C-BC6E-D0D089CCCF84}" type="presOf" srcId="{E86B5BDD-6540-834C-BAAD-37B0F3BDCD0F}" destId="{8ED3A631-A845-3A4E-8A2D-ED0098E5CE49}" srcOrd="0" destOrd="0" presId="urn:microsoft.com/office/officeart/2005/8/layout/orgChart1"/>
    <dgm:cxn modelId="{E9EA50AE-A6B7-604D-BFFA-CB2FA371B4A9}" srcId="{24FC4B7B-0304-B442-8D70-451D2E1B8E73}" destId="{0DE64586-681C-D445-B932-2B051D6DB8CE}" srcOrd="4" destOrd="0" parTransId="{E1F9CB79-250C-3D49-BA33-3896053D7BCA}" sibTransId="{98FF4FF8-CEB8-F147-BDA1-A732020E65BF}"/>
    <dgm:cxn modelId="{A7BB3663-730C-4CA6-84FB-5570DECB34DC}" type="presOf" srcId="{A9A11C6A-3CB2-B746-987C-714C47A8C4E1}" destId="{9B355131-116F-0447-A834-D86B05A650FB}" srcOrd="0" destOrd="0" presId="urn:microsoft.com/office/officeart/2005/8/layout/orgChart1"/>
    <dgm:cxn modelId="{D2DAB5EA-4889-4C1D-888D-9DF806FA2587}" type="presParOf" srcId="{C8EEE93A-6EFD-C14D-9188-0D2E82613DEB}" destId="{5FC30987-B60B-7644-A79F-5E84F050918F}" srcOrd="0" destOrd="0" presId="urn:microsoft.com/office/officeart/2005/8/layout/orgChart1"/>
    <dgm:cxn modelId="{E567B490-A022-4BE3-89D2-3952C5E43D86}" type="presParOf" srcId="{5FC30987-B60B-7644-A79F-5E84F050918F}" destId="{040A6CE4-967E-F544-A604-408C7957679D}" srcOrd="0" destOrd="0" presId="urn:microsoft.com/office/officeart/2005/8/layout/orgChart1"/>
    <dgm:cxn modelId="{EE1F8509-1DA2-45ED-BEA1-4711CED79EC8}" type="presParOf" srcId="{040A6CE4-967E-F544-A604-408C7957679D}" destId="{9A12DE5A-70C1-804B-9A4B-22524871D7B4}" srcOrd="0" destOrd="0" presId="urn:microsoft.com/office/officeart/2005/8/layout/orgChart1"/>
    <dgm:cxn modelId="{9D51D54C-2608-4876-9ED2-CC424A3ED2DA}" type="presParOf" srcId="{040A6CE4-967E-F544-A604-408C7957679D}" destId="{87B6E815-DF3A-B945-8518-1F7A40A33D5D}" srcOrd="1" destOrd="0" presId="urn:microsoft.com/office/officeart/2005/8/layout/orgChart1"/>
    <dgm:cxn modelId="{24CF8DA1-0A90-4EC4-A4AA-5C922170160C}" type="presParOf" srcId="{5FC30987-B60B-7644-A79F-5E84F050918F}" destId="{7CDEB0F5-E76C-7D45-AFE0-03EF9880E23B}" srcOrd="1" destOrd="0" presId="urn:microsoft.com/office/officeart/2005/8/layout/orgChart1"/>
    <dgm:cxn modelId="{F20CE3EA-C5E6-4CAB-A447-51C186CAE3AF}" type="presParOf" srcId="{7CDEB0F5-E76C-7D45-AFE0-03EF9880E23B}" destId="{44C1D0F1-3B88-DC4E-97C1-00B658DC6FE1}" srcOrd="0" destOrd="0" presId="urn:microsoft.com/office/officeart/2005/8/layout/orgChart1"/>
    <dgm:cxn modelId="{07AD9087-2E73-4E85-A2AB-FAC7DABB9DD2}" type="presParOf" srcId="{7CDEB0F5-E76C-7D45-AFE0-03EF9880E23B}" destId="{FB1D52A0-00EC-B848-A10C-90B9A252B745}" srcOrd="1" destOrd="0" presId="urn:microsoft.com/office/officeart/2005/8/layout/orgChart1"/>
    <dgm:cxn modelId="{71417540-B69E-474D-A67E-8D8CF0F9E478}" type="presParOf" srcId="{FB1D52A0-00EC-B848-A10C-90B9A252B745}" destId="{C30DFB72-8A61-7F40-BEA1-8C957DCF255E}" srcOrd="0" destOrd="0" presId="urn:microsoft.com/office/officeart/2005/8/layout/orgChart1"/>
    <dgm:cxn modelId="{BA8216B2-E93D-42D2-8D4E-23259D16B68C}" type="presParOf" srcId="{C30DFB72-8A61-7F40-BEA1-8C957DCF255E}" destId="{BF32D8EB-9D41-6C42-A5DA-166765D5458D}" srcOrd="0" destOrd="0" presId="urn:microsoft.com/office/officeart/2005/8/layout/orgChart1"/>
    <dgm:cxn modelId="{B8886C41-6C66-41BB-AB95-EFE033996FAB}" type="presParOf" srcId="{C30DFB72-8A61-7F40-BEA1-8C957DCF255E}" destId="{314E274F-E38A-3541-9F26-CD95B045C4D8}" srcOrd="1" destOrd="0" presId="urn:microsoft.com/office/officeart/2005/8/layout/orgChart1"/>
    <dgm:cxn modelId="{16F8B769-B217-4CB8-8D3B-0C431DC3166B}" type="presParOf" srcId="{FB1D52A0-00EC-B848-A10C-90B9A252B745}" destId="{9EC72F74-0FF6-DB4E-98D4-2B67940B2A20}" srcOrd="1" destOrd="0" presId="urn:microsoft.com/office/officeart/2005/8/layout/orgChart1"/>
    <dgm:cxn modelId="{D3AB39C8-C89F-4718-BFDA-ACF4659C549A}" type="presParOf" srcId="{9EC72F74-0FF6-DB4E-98D4-2B67940B2A20}" destId="{302EFB1A-FCDE-1849-8D22-6BFC10F1C7F1}" srcOrd="0" destOrd="0" presId="urn:microsoft.com/office/officeart/2005/8/layout/orgChart1"/>
    <dgm:cxn modelId="{18E803B6-0402-450A-B6FA-198FC3078D22}" type="presParOf" srcId="{9EC72F74-0FF6-DB4E-98D4-2B67940B2A20}" destId="{1F17F5BD-D269-7845-94C6-2AD72D06B772}" srcOrd="1" destOrd="0" presId="urn:microsoft.com/office/officeart/2005/8/layout/orgChart1"/>
    <dgm:cxn modelId="{7434C82C-FD1C-4A5B-A82B-17E9BEE4EF9A}" type="presParOf" srcId="{1F17F5BD-D269-7845-94C6-2AD72D06B772}" destId="{3940FA06-CBEB-9542-9C9D-CDBD6EC81BE3}" srcOrd="0" destOrd="0" presId="urn:microsoft.com/office/officeart/2005/8/layout/orgChart1"/>
    <dgm:cxn modelId="{A15B66ED-70EA-4C9D-9C75-87FECE741447}" type="presParOf" srcId="{3940FA06-CBEB-9542-9C9D-CDBD6EC81BE3}" destId="{CD9E414E-FA12-3B4E-A293-4BB4EF210DF3}" srcOrd="0" destOrd="0" presId="urn:microsoft.com/office/officeart/2005/8/layout/orgChart1"/>
    <dgm:cxn modelId="{182E4CB2-1B0D-4EF1-BCE0-02BCC78D8EC6}" type="presParOf" srcId="{3940FA06-CBEB-9542-9C9D-CDBD6EC81BE3}" destId="{4A1D3649-314F-E145-A178-C679B577D9A2}" srcOrd="1" destOrd="0" presId="urn:microsoft.com/office/officeart/2005/8/layout/orgChart1"/>
    <dgm:cxn modelId="{BE1199BD-65BB-4E58-BF89-7BCBA2338C38}" type="presParOf" srcId="{1F17F5BD-D269-7845-94C6-2AD72D06B772}" destId="{34C56222-085F-304C-8733-E9E5FD3F9F75}" srcOrd="1" destOrd="0" presId="urn:microsoft.com/office/officeart/2005/8/layout/orgChart1"/>
    <dgm:cxn modelId="{C8339BA8-8BF3-4F99-8378-C4D17311C487}" type="presParOf" srcId="{1F17F5BD-D269-7845-94C6-2AD72D06B772}" destId="{17A29E81-F51C-EF41-ABE8-6210C6EE44DF}" srcOrd="2" destOrd="0" presId="urn:microsoft.com/office/officeart/2005/8/layout/orgChart1"/>
    <dgm:cxn modelId="{542BF258-841C-427E-8EA8-BBAFB9CDBBCC}" type="presParOf" srcId="{9EC72F74-0FF6-DB4E-98D4-2B67940B2A20}" destId="{65463B22-A900-174D-82E7-A80575B7ED99}" srcOrd="2" destOrd="0" presId="urn:microsoft.com/office/officeart/2005/8/layout/orgChart1"/>
    <dgm:cxn modelId="{35F84B6C-7600-495C-80DA-371F3617A538}" type="presParOf" srcId="{9EC72F74-0FF6-DB4E-98D4-2B67940B2A20}" destId="{B7A507A9-9743-1E42-B351-1734246BD3B5}" srcOrd="3" destOrd="0" presId="urn:microsoft.com/office/officeart/2005/8/layout/orgChart1"/>
    <dgm:cxn modelId="{1B7687CB-163E-4BC5-AD8E-5C05A0366A73}" type="presParOf" srcId="{B7A507A9-9743-1E42-B351-1734246BD3B5}" destId="{9AAA5350-62A2-2841-8C00-6ECD0A0649FD}" srcOrd="0" destOrd="0" presId="urn:microsoft.com/office/officeart/2005/8/layout/orgChart1"/>
    <dgm:cxn modelId="{27C34881-5E0F-4309-8FCD-85AE2365D8D5}" type="presParOf" srcId="{9AAA5350-62A2-2841-8C00-6ECD0A0649FD}" destId="{E7BC0599-A551-9145-BAAF-3D63AC07E5B0}" srcOrd="0" destOrd="0" presId="urn:microsoft.com/office/officeart/2005/8/layout/orgChart1"/>
    <dgm:cxn modelId="{D71BBF35-8A43-4493-B580-CAF58AF825FE}" type="presParOf" srcId="{9AAA5350-62A2-2841-8C00-6ECD0A0649FD}" destId="{CF29B20B-B0EE-B04A-B295-D4D8CD5D0B9A}" srcOrd="1" destOrd="0" presId="urn:microsoft.com/office/officeart/2005/8/layout/orgChart1"/>
    <dgm:cxn modelId="{B68F17EC-BCAC-4CAC-9DFC-1682C5EEED4A}" type="presParOf" srcId="{B7A507A9-9743-1E42-B351-1734246BD3B5}" destId="{D095CB5C-B4D4-DA47-942B-0304FB046675}" srcOrd="1" destOrd="0" presId="urn:microsoft.com/office/officeart/2005/8/layout/orgChart1"/>
    <dgm:cxn modelId="{9D585FFB-CFFF-4CF0-93FB-2786B149E3C4}" type="presParOf" srcId="{B7A507A9-9743-1E42-B351-1734246BD3B5}" destId="{92F94358-887F-AC42-B7F7-40F9EA8BA076}" srcOrd="2" destOrd="0" presId="urn:microsoft.com/office/officeart/2005/8/layout/orgChart1"/>
    <dgm:cxn modelId="{6500C0F6-50B3-4005-AE7E-E82539975FB4}" type="presParOf" srcId="{FB1D52A0-00EC-B848-A10C-90B9A252B745}" destId="{D006036E-16F5-094E-9D0A-0168605DE0A1}" srcOrd="2" destOrd="0" presId="urn:microsoft.com/office/officeart/2005/8/layout/orgChart1"/>
    <dgm:cxn modelId="{176EFAAC-4CE2-4E13-8523-09911A5AE633}" type="presParOf" srcId="{7CDEB0F5-E76C-7D45-AFE0-03EF9880E23B}" destId="{E18ACB8B-FAA4-354F-B518-FD6F3D0C0B5D}" srcOrd="2" destOrd="0" presId="urn:microsoft.com/office/officeart/2005/8/layout/orgChart1"/>
    <dgm:cxn modelId="{6EA5A057-D4CC-41FF-95C0-15E801A1E221}" type="presParOf" srcId="{7CDEB0F5-E76C-7D45-AFE0-03EF9880E23B}" destId="{D0FCFA56-AA9E-D448-BDDB-6B4FF3EB3809}" srcOrd="3" destOrd="0" presId="urn:microsoft.com/office/officeart/2005/8/layout/orgChart1"/>
    <dgm:cxn modelId="{ACFFC832-1BD1-481D-8E32-73EC00A83A61}" type="presParOf" srcId="{D0FCFA56-AA9E-D448-BDDB-6B4FF3EB3809}" destId="{67323278-755A-4143-AA6B-E7CA1AD88F4B}" srcOrd="0" destOrd="0" presId="urn:microsoft.com/office/officeart/2005/8/layout/orgChart1"/>
    <dgm:cxn modelId="{F226937F-DB3D-4DD9-BF43-149114EDC9F2}" type="presParOf" srcId="{67323278-755A-4143-AA6B-E7CA1AD88F4B}" destId="{DDAE6EA9-32C1-4A49-8282-526E58DB176B}" srcOrd="0" destOrd="0" presId="urn:microsoft.com/office/officeart/2005/8/layout/orgChart1"/>
    <dgm:cxn modelId="{E402A2E7-A4E0-42A8-B71A-2D216607336D}" type="presParOf" srcId="{67323278-755A-4143-AA6B-E7CA1AD88F4B}" destId="{42FF1899-8708-BA44-9E74-2CEFAC954577}" srcOrd="1" destOrd="0" presId="urn:microsoft.com/office/officeart/2005/8/layout/orgChart1"/>
    <dgm:cxn modelId="{DDDC71C1-E485-45DE-9609-49B73903315C}" type="presParOf" srcId="{D0FCFA56-AA9E-D448-BDDB-6B4FF3EB3809}" destId="{ABA93092-D986-6349-950E-D0ADEDAC0EDE}" srcOrd="1" destOrd="0" presId="urn:microsoft.com/office/officeart/2005/8/layout/orgChart1"/>
    <dgm:cxn modelId="{D525C998-793D-4C8D-8730-F982048FD9EE}" type="presParOf" srcId="{ABA93092-D986-6349-950E-D0ADEDAC0EDE}" destId="{53EA0784-B3E2-4D42-90F5-D44F5C3657F3}" srcOrd="0" destOrd="0" presId="urn:microsoft.com/office/officeart/2005/8/layout/orgChart1"/>
    <dgm:cxn modelId="{CD7DE607-FA0E-4510-9B49-AC55ED393C86}" type="presParOf" srcId="{ABA93092-D986-6349-950E-D0ADEDAC0EDE}" destId="{3F9DE737-36A9-654E-8C95-A2784F778D93}" srcOrd="1" destOrd="0" presId="urn:microsoft.com/office/officeart/2005/8/layout/orgChart1"/>
    <dgm:cxn modelId="{F3F630FF-DBEB-4886-B4D8-FE059B8FB0D1}" type="presParOf" srcId="{3F9DE737-36A9-654E-8C95-A2784F778D93}" destId="{78443BDF-A1C3-1C4D-A5A4-1C6103F5CEF5}" srcOrd="0" destOrd="0" presId="urn:microsoft.com/office/officeart/2005/8/layout/orgChart1"/>
    <dgm:cxn modelId="{02D54ED1-89A7-45C1-838C-6271E24AB3EE}" type="presParOf" srcId="{78443BDF-A1C3-1C4D-A5A4-1C6103F5CEF5}" destId="{D88FD843-58C0-DF40-84F2-9507C6DAC07A}" srcOrd="0" destOrd="0" presId="urn:microsoft.com/office/officeart/2005/8/layout/orgChart1"/>
    <dgm:cxn modelId="{17C61B77-9426-4F00-B964-C8FD3900C142}" type="presParOf" srcId="{78443BDF-A1C3-1C4D-A5A4-1C6103F5CEF5}" destId="{38E6712A-E3D0-A544-B83A-311A227ECA72}" srcOrd="1" destOrd="0" presId="urn:microsoft.com/office/officeart/2005/8/layout/orgChart1"/>
    <dgm:cxn modelId="{A1DF6FC5-6A73-451C-ABB8-64E5F6E08DF9}" type="presParOf" srcId="{3F9DE737-36A9-654E-8C95-A2784F778D93}" destId="{66E99E86-E942-5F41-A9BA-7604B0F9EFDA}" srcOrd="1" destOrd="0" presId="urn:microsoft.com/office/officeart/2005/8/layout/orgChart1"/>
    <dgm:cxn modelId="{6CAB636A-920D-4515-A3FF-ED95A488A67F}" type="presParOf" srcId="{3F9DE737-36A9-654E-8C95-A2784F778D93}" destId="{EBDFF0D6-DA8C-054E-89A3-B999DEA9201C}" srcOrd="2" destOrd="0" presId="urn:microsoft.com/office/officeart/2005/8/layout/orgChart1"/>
    <dgm:cxn modelId="{712A3274-4C11-4F06-A234-E31C9FBAFBE0}" type="presParOf" srcId="{D0FCFA56-AA9E-D448-BDDB-6B4FF3EB3809}" destId="{1B78FBED-ED1D-C440-B5AC-5DB17C6304E9}" srcOrd="2" destOrd="0" presId="urn:microsoft.com/office/officeart/2005/8/layout/orgChart1"/>
    <dgm:cxn modelId="{222AA0CD-5A71-427D-B3E5-486E22A04D26}" type="presParOf" srcId="{7CDEB0F5-E76C-7D45-AFE0-03EF9880E23B}" destId="{BA88FDD8-154F-074F-8264-E4BB7179B08F}" srcOrd="4" destOrd="0" presId="urn:microsoft.com/office/officeart/2005/8/layout/orgChart1"/>
    <dgm:cxn modelId="{A6780BC0-3A9F-4037-931F-5C3A78061966}" type="presParOf" srcId="{7CDEB0F5-E76C-7D45-AFE0-03EF9880E23B}" destId="{06FD9D08-51AB-EF43-9A49-ACA2F59EF188}" srcOrd="5" destOrd="0" presId="urn:microsoft.com/office/officeart/2005/8/layout/orgChart1"/>
    <dgm:cxn modelId="{0E93626C-B2C5-4F72-B275-B57EA4C714D9}" type="presParOf" srcId="{06FD9D08-51AB-EF43-9A49-ACA2F59EF188}" destId="{981ABBF7-632D-3146-AFF2-ECE512D65BC7}" srcOrd="0" destOrd="0" presId="urn:microsoft.com/office/officeart/2005/8/layout/orgChart1"/>
    <dgm:cxn modelId="{EF788DC2-9D75-484F-8FB5-3E8F94B5B8EA}" type="presParOf" srcId="{981ABBF7-632D-3146-AFF2-ECE512D65BC7}" destId="{516267D5-8BC8-6B43-941A-85AC1C9C19A6}" srcOrd="0" destOrd="0" presId="urn:microsoft.com/office/officeart/2005/8/layout/orgChart1"/>
    <dgm:cxn modelId="{6DD039B0-8465-48F7-980A-6A4E239D983B}" type="presParOf" srcId="{981ABBF7-632D-3146-AFF2-ECE512D65BC7}" destId="{4AA15F4B-8DC5-CC44-8FB8-A0FA95AA20B0}" srcOrd="1" destOrd="0" presId="urn:microsoft.com/office/officeart/2005/8/layout/orgChart1"/>
    <dgm:cxn modelId="{AA62A452-6C25-4EDE-B416-89F63B799D40}" type="presParOf" srcId="{06FD9D08-51AB-EF43-9A49-ACA2F59EF188}" destId="{383E514E-E584-BB4F-A7FD-5B8F55135579}" srcOrd="1" destOrd="0" presId="urn:microsoft.com/office/officeart/2005/8/layout/orgChart1"/>
    <dgm:cxn modelId="{292ACC24-40C1-41D3-AADB-BBBC6E6881FB}" type="presParOf" srcId="{383E514E-E584-BB4F-A7FD-5B8F55135579}" destId="{9B355131-116F-0447-A834-D86B05A650FB}" srcOrd="0" destOrd="0" presId="urn:microsoft.com/office/officeart/2005/8/layout/orgChart1"/>
    <dgm:cxn modelId="{9C275655-652F-41A4-A8F2-B5F1591C8C77}" type="presParOf" srcId="{383E514E-E584-BB4F-A7FD-5B8F55135579}" destId="{BFD4ED10-99A6-A045-8715-5E0D96B1AD6F}" srcOrd="1" destOrd="0" presId="urn:microsoft.com/office/officeart/2005/8/layout/orgChart1"/>
    <dgm:cxn modelId="{9BBA432E-5D71-4E96-B858-A61C112E3B0E}" type="presParOf" srcId="{BFD4ED10-99A6-A045-8715-5E0D96B1AD6F}" destId="{6753E3D3-6FB7-1A46-8CAB-7CF132EE95EB}" srcOrd="0" destOrd="0" presId="urn:microsoft.com/office/officeart/2005/8/layout/orgChart1"/>
    <dgm:cxn modelId="{FDA64B03-351F-41FF-8BE9-C639E0A488FF}" type="presParOf" srcId="{6753E3D3-6FB7-1A46-8CAB-7CF132EE95EB}" destId="{82336156-4F11-C24F-AF24-E64E6B66EC9A}" srcOrd="0" destOrd="0" presId="urn:microsoft.com/office/officeart/2005/8/layout/orgChart1"/>
    <dgm:cxn modelId="{2E808CBF-3BA7-4525-9E67-879C25B3247F}" type="presParOf" srcId="{6753E3D3-6FB7-1A46-8CAB-7CF132EE95EB}" destId="{BA486349-E536-5540-AB6E-2424986D4063}" srcOrd="1" destOrd="0" presId="urn:microsoft.com/office/officeart/2005/8/layout/orgChart1"/>
    <dgm:cxn modelId="{03147870-A6A9-4AC0-8B99-03D0A9F52604}" type="presParOf" srcId="{BFD4ED10-99A6-A045-8715-5E0D96B1AD6F}" destId="{955E1884-CE3C-FA45-9B2D-D537725C377D}" srcOrd="1" destOrd="0" presId="urn:microsoft.com/office/officeart/2005/8/layout/orgChart1"/>
    <dgm:cxn modelId="{B22037A7-F23B-495D-94FE-BD27679B90C1}" type="presParOf" srcId="{BFD4ED10-99A6-A045-8715-5E0D96B1AD6F}" destId="{98721950-5421-124A-893D-4960F8724AEE}" srcOrd="2" destOrd="0" presId="urn:microsoft.com/office/officeart/2005/8/layout/orgChart1"/>
    <dgm:cxn modelId="{BBAA6182-803B-4F46-B6B1-21FEC3388424}" type="presParOf" srcId="{06FD9D08-51AB-EF43-9A49-ACA2F59EF188}" destId="{28450785-0930-6C49-8F5F-5DFE10D32CE8}" srcOrd="2" destOrd="0" presId="urn:microsoft.com/office/officeart/2005/8/layout/orgChart1"/>
    <dgm:cxn modelId="{A75901C2-1BBA-467F-8481-902D2774014A}" type="presParOf" srcId="{7CDEB0F5-E76C-7D45-AFE0-03EF9880E23B}" destId="{43613241-23BD-C843-9C48-A6B6A18AC693}" srcOrd="6" destOrd="0" presId="urn:microsoft.com/office/officeart/2005/8/layout/orgChart1"/>
    <dgm:cxn modelId="{54421B38-F570-4A73-8D61-EB282BA80CD4}" type="presParOf" srcId="{7CDEB0F5-E76C-7D45-AFE0-03EF9880E23B}" destId="{35FB8D20-2BE8-EC40-B2B9-1BA447E88E26}" srcOrd="7" destOrd="0" presId="urn:microsoft.com/office/officeart/2005/8/layout/orgChart1"/>
    <dgm:cxn modelId="{28B0887D-458A-49E9-B83A-FBC1700B4C37}" type="presParOf" srcId="{35FB8D20-2BE8-EC40-B2B9-1BA447E88E26}" destId="{6DBBC3A5-D9C3-CA41-9C64-A957707AD86D}" srcOrd="0" destOrd="0" presId="urn:microsoft.com/office/officeart/2005/8/layout/orgChart1"/>
    <dgm:cxn modelId="{F7F79AFC-05F3-402A-B7C8-391906096A8F}" type="presParOf" srcId="{6DBBC3A5-D9C3-CA41-9C64-A957707AD86D}" destId="{D97149CB-9BBA-BE41-8E74-F1C2F88D859C}" srcOrd="0" destOrd="0" presId="urn:microsoft.com/office/officeart/2005/8/layout/orgChart1"/>
    <dgm:cxn modelId="{75856A5D-A9A7-431E-AF20-0D647EDB0226}" type="presParOf" srcId="{6DBBC3A5-D9C3-CA41-9C64-A957707AD86D}" destId="{ECCBBBF4-F9C9-BE47-ABAF-C182918AA8F9}" srcOrd="1" destOrd="0" presId="urn:microsoft.com/office/officeart/2005/8/layout/orgChart1"/>
    <dgm:cxn modelId="{49E1107E-481E-4B1E-BE77-BFB8DE863F57}" type="presParOf" srcId="{35FB8D20-2BE8-EC40-B2B9-1BA447E88E26}" destId="{9D1D3032-B32B-F244-978E-16330EFF09F3}" srcOrd="1" destOrd="0" presId="urn:microsoft.com/office/officeart/2005/8/layout/orgChart1"/>
    <dgm:cxn modelId="{50A019D0-9251-4E68-8603-AE228513FF90}" type="presParOf" srcId="{9D1D3032-B32B-F244-978E-16330EFF09F3}" destId="{7DD26E81-1196-1145-B8C9-A25DFDAFF039}" srcOrd="0" destOrd="0" presId="urn:microsoft.com/office/officeart/2005/8/layout/orgChart1"/>
    <dgm:cxn modelId="{B8A49C91-F855-4027-93AE-5DFC44C83CA0}" type="presParOf" srcId="{9D1D3032-B32B-F244-978E-16330EFF09F3}" destId="{9C7D95E9-E275-A34C-BED4-4423E2299CCE}" srcOrd="1" destOrd="0" presId="urn:microsoft.com/office/officeart/2005/8/layout/orgChart1"/>
    <dgm:cxn modelId="{C7351694-D2F2-4560-A77F-F8F991ACC50C}" type="presParOf" srcId="{9C7D95E9-E275-A34C-BED4-4423E2299CCE}" destId="{7A7EFB22-D1F3-7E4A-8FF3-056AFF4A54F9}" srcOrd="0" destOrd="0" presId="urn:microsoft.com/office/officeart/2005/8/layout/orgChart1"/>
    <dgm:cxn modelId="{23841447-CC17-440F-835A-7444618BA639}" type="presParOf" srcId="{7A7EFB22-D1F3-7E4A-8FF3-056AFF4A54F9}" destId="{DD7EBEE8-6900-FC49-B5A4-B89746C84069}" srcOrd="0" destOrd="0" presId="urn:microsoft.com/office/officeart/2005/8/layout/orgChart1"/>
    <dgm:cxn modelId="{6111A07D-C791-4365-B72E-0489C95851DD}" type="presParOf" srcId="{7A7EFB22-D1F3-7E4A-8FF3-056AFF4A54F9}" destId="{BCBC61BF-CA7D-6C4F-90C5-360BA6FFDBEB}" srcOrd="1" destOrd="0" presId="urn:microsoft.com/office/officeart/2005/8/layout/orgChart1"/>
    <dgm:cxn modelId="{9C3A2248-AB43-4616-B8C4-C5B8F62F3920}" type="presParOf" srcId="{9C7D95E9-E275-A34C-BED4-4423E2299CCE}" destId="{0E314E16-0669-D244-BA22-AABF0DF1583C}" srcOrd="1" destOrd="0" presId="urn:microsoft.com/office/officeart/2005/8/layout/orgChart1"/>
    <dgm:cxn modelId="{78BD9ADE-5BFC-4F34-9593-A9ED443C66C4}" type="presParOf" srcId="{9C7D95E9-E275-A34C-BED4-4423E2299CCE}" destId="{D9B82317-AE20-1945-830A-AAA8A8DB1C18}" srcOrd="2" destOrd="0" presId="urn:microsoft.com/office/officeart/2005/8/layout/orgChart1"/>
    <dgm:cxn modelId="{1D4981AA-4403-4BB7-ADBB-2D6CF1CE4816}" type="presParOf" srcId="{35FB8D20-2BE8-EC40-B2B9-1BA447E88E26}" destId="{02FA7BCA-AA04-0E48-A6B0-E651755840C2}" srcOrd="2" destOrd="0" presId="urn:microsoft.com/office/officeart/2005/8/layout/orgChart1"/>
    <dgm:cxn modelId="{3DB11DD6-44F1-4177-AD17-2886A4A1076B}" type="presParOf" srcId="{7CDEB0F5-E76C-7D45-AFE0-03EF9880E23B}" destId="{C900DA6C-DF7E-D74B-B469-BE27E9142B5A}" srcOrd="8" destOrd="0" presId="urn:microsoft.com/office/officeart/2005/8/layout/orgChart1"/>
    <dgm:cxn modelId="{3ECD2198-441F-4342-9487-441AD4278E84}" type="presParOf" srcId="{7CDEB0F5-E76C-7D45-AFE0-03EF9880E23B}" destId="{5FDAF8A1-9592-3949-88B3-DC68ACC4E2BF}" srcOrd="9" destOrd="0" presId="urn:microsoft.com/office/officeart/2005/8/layout/orgChart1"/>
    <dgm:cxn modelId="{47A6A5C0-A4E2-40CD-99ED-F971D1AD3356}" type="presParOf" srcId="{5FDAF8A1-9592-3949-88B3-DC68ACC4E2BF}" destId="{43A64A74-1EFF-6441-AF03-5965F13E81A5}" srcOrd="0" destOrd="0" presId="urn:microsoft.com/office/officeart/2005/8/layout/orgChart1"/>
    <dgm:cxn modelId="{735D7DBD-6F39-43AF-A97F-E57D59964F58}" type="presParOf" srcId="{43A64A74-1EFF-6441-AF03-5965F13E81A5}" destId="{05D87038-C661-0D4A-B04F-9EE6A0A8FD86}" srcOrd="0" destOrd="0" presId="urn:microsoft.com/office/officeart/2005/8/layout/orgChart1"/>
    <dgm:cxn modelId="{25CC4069-5656-440E-8FDF-FB1E43D9453C}" type="presParOf" srcId="{43A64A74-1EFF-6441-AF03-5965F13E81A5}" destId="{AD45F30E-9BF2-3448-BA0A-2C35EE6C5BCB}" srcOrd="1" destOrd="0" presId="urn:microsoft.com/office/officeart/2005/8/layout/orgChart1"/>
    <dgm:cxn modelId="{63AB0737-F25A-4AB9-B443-F0B6A30B5B63}" type="presParOf" srcId="{5FDAF8A1-9592-3949-88B3-DC68ACC4E2BF}" destId="{9EA00D72-62FC-E64E-BED1-11C672F336E6}" srcOrd="1" destOrd="0" presId="urn:microsoft.com/office/officeart/2005/8/layout/orgChart1"/>
    <dgm:cxn modelId="{28C8B89F-A731-4CC7-84FD-3DE2DDA74136}" type="presParOf" srcId="{9EA00D72-62FC-E64E-BED1-11C672F336E6}" destId="{CA6EC814-6AA0-EC44-93A9-FB9AB2556A53}" srcOrd="0" destOrd="0" presId="urn:microsoft.com/office/officeart/2005/8/layout/orgChart1"/>
    <dgm:cxn modelId="{8084EA80-491E-41F2-B177-04EEDEAE3D21}" type="presParOf" srcId="{9EA00D72-62FC-E64E-BED1-11C672F336E6}" destId="{209C0DFE-FDA3-DC42-8BBD-D1F54D304D69}" srcOrd="1" destOrd="0" presId="urn:microsoft.com/office/officeart/2005/8/layout/orgChart1"/>
    <dgm:cxn modelId="{7D22A509-389B-4BB3-B1BC-D75C559E4739}" type="presParOf" srcId="{209C0DFE-FDA3-DC42-8BBD-D1F54D304D69}" destId="{C57AE920-645F-B540-8EFB-C4D7E1987330}" srcOrd="0" destOrd="0" presId="urn:microsoft.com/office/officeart/2005/8/layout/orgChart1"/>
    <dgm:cxn modelId="{783FDB80-802A-45D1-B70A-0BE9981BCBC8}" type="presParOf" srcId="{C57AE920-645F-B540-8EFB-C4D7E1987330}" destId="{8ED3A631-A845-3A4E-8A2D-ED0098E5CE49}" srcOrd="0" destOrd="0" presId="urn:microsoft.com/office/officeart/2005/8/layout/orgChart1"/>
    <dgm:cxn modelId="{FC6571B4-B535-4183-A591-E5DEEDDD7A6D}" type="presParOf" srcId="{C57AE920-645F-B540-8EFB-C4D7E1987330}" destId="{E8E90852-2BB9-C040-A342-F9FA3AA2C233}" srcOrd="1" destOrd="0" presId="urn:microsoft.com/office/officeart/2005/8/layout/orgChart1"/>
    <dgm:cxn modelId="{362F05A4-038D-43F2-9CC3-515091FF72DF}" type="presParOf" srcId="{209C0DFE-FDA3-DC42-8BBD-D1F54D304D69}" destId="{197623EE-EB76-264F-B8BC-AD89AEAEA137}" srcOrd="1" destOrd="0" presId="urn:microsoft.com/office/officeart/2005/8/layout/orgChart1"/>
    <dgm:cxn modelId="{365C2CFF-FCFE-4C24-8783-BF8872AA4CCF}" type="presParOf" srcId="{209C0DFE-FDA3-DC42-8BBD-D1F54D304D69}" destId="{AE37186F-ECBB-E940-9570-BBE90C944F8D}" srcOrd="2" destOrd="0" presId="urn:microsoft.com/office/officeart/2005/8/layout/orgChart1"/>
    <dgm:cxn modelId="{EEF476CA-0818-4E89-8E0A-0187BEDBB1EE}" type="presParOf" srcId="{5FDAF8A1-9592-3949-88B3-DC68ACC4E2BF}" destId="{FAD7A820-BDF9-AE45-BB8E-CD3CBBE4E2D7}" srcOrd="2" destOrd="0" presId="urn:microsoft.com/office/officeart/2005/8/layout/orgChart1"/>
    <dgm:cxn modelId="{7273C63B-6E9B-4A26-9324-F94F80CA40CC}" type="presParOf" srcId="{5FC30987-B60B-7644-A79F-5E84F050918F}" destId="{DC7A0A48-A588-8440-BDAE-3B55D65390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C814-6AA0-EC44-93A9-FB9AB2556A53}">
      <dsp:nvSpPr>
        <dsp:cNvPr id="0" name=""/>
        <dsp:cNvSpPr/>
      </dsp:nvSpPr>
      <dsp:spPr>
        <a:xfrm>
          <a:off x="675312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900DA6C-DF7E-D74B-B469-BE27E9142B5A}">
      <dsp:nvSpPr>
        <dsp:cNvPr id="0" name=""/>
        <dsp:cNvSpPr/>
      </dsp:nvSpPr>
      <dsp:spPr>
        <a:xfrm>
          <a:off x="3991921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3307973" y="143527"/>
              </a:lnTo>
              <a:lnTo>
                <a:pt x="3307973" y="287055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7DD26E81-1196-1145-B8C9-A25DFDAFF039}">
      <dsp:nvSpPr>
        <dsp:cNvPr id="0" name=""/>
        <dsp:cNvSpPr/>
      </dsp:nvSpPr>
      <dsp:spPr>
        <a:xfrm>
          <a:off x="509913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3613241-23BD-C843-9C48-A6B6A18AC693}">
      <dsp:nvSpPr>
        <dsp:cNvPr id="0" name=""/>
        <dsp:cNvSpPr/>
      </dsp:nvSpPr>
      <dsp:spPr>
        <a:xfrm>
          <a:off x="3991921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1653986" y="143527"/>
              </a:lnTo>
              <a:lnTo>
                <a:pt x="1653986" y="287055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B355131-116F-0447-A834-D86B05A650FB}">
      <dsp:nvSpPr>
        <dsp:cNvPr id="0" name=""/>
        <dsp:cNvSpPr/>
      </dsp:nvSpPr>
      <dsp:spPr>
        <a:xfrm>
          <a:off x="3445149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BA88FDD8-154F-074F-8264-E4BB7179B08F}">
      <dsp:nvSpPr>
        <dsp:cNvPr id="0" name=""/>
        <dsp:cNvSpPr/>
      </dsp:nvSpPr>
      <dsp:spPr>
        <a:xfrm>
          <a:off x="3946201" y="1373047"/>
          <a:ext cx="91440" cy="287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055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53EA0784-B3E2-4D42-90F5-D44F5C3657F3}">
      <dsp:nvSpPr>
        <dsp:cNvPr id="0" name=""/>
        <dsp:cNvSpPr/>
      </dsp:nvSpPr>
      <dsp:spPr>
        <a:xfrm>
          <a:off x="179116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E18ACB8B-FAA4-354F-B518-FD6F3D0C0B5D}">
      <dsp:nvSpPr>
        <dsp:cNvPr id="0" name=""/>
        <dsp:cNvSpPr/>
      </dsp:nvSpPr>
      <dsp:spPr>
        <a:xfrm>
          <a:off x="2337934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1653986" y="0"/>
              </a:moveTo>
              <a:lnTo>
                <a:pt x="1653986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65463B22-A900-174D-82E7-A80575B7ED99}">
      <dsp:nvSpPr>
        <dsp:cNvPr id="0" name=""/>
        <dsp:cNvSpPr/>
      </dsp:nvSpPr>
      <dsp:spPr>
        <a:xfrm>
          <a:off x="137175" y="2343568"/>
          <a:ext cx="205039" cy="159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309"/>
              </a:lnTo>
              <a:lnTo>
                <a:pt x="205039" y="1599309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302EFB1A-FCDE-1849-8D22-6BFC10F1C7F1}">
      <dsp:nvSpPr>
        <dsp:cNvPr id="0" name=""/>
        <dsp:cNvSpPr/>
      </dsp:nvSpPr>
      <dsp:spPr>
        <a:xfrm>
          <a:off x="13717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4C1D0F1-3B88-DC4E-97C1-00B658DC6FE1}">
      <dsp:nvSpPr>
        <dsp:cNvPr id="0" name=""/>
        <dsp:cNvSpPr/>
      </dsp:nvSpPr>
      <dsp:spPr>
        <a:xfrm>
          <a:off x="683948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3307973" y="0"/>
              </a:moveTo>
              <a:lnTo>
                <a:pt x="3307973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4445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A12DE5A-70C1-804B-9A4B-22524871D7B4}">
      <dsp:nvSpPr>
        <dsp:cNvPr id="0" name=""/>
        <dsp:cNvSpPr/>
      </dsp:nvSpPr>
      <dsp:spPr>
        <a:xfrm>
          <a:off x="3308456" y="689581"/>
          <a:ext cx="1366931" cy="683465"/>
        </a:xfrm>
        <a:prstGeom prst="rect">
          <a:avLst/>
        </a:prstGeom>
        <a:gradFill rotWithShape="1">
          <a:gsLst>
            <a:gs pos="0">
              <a:schemeClr val="accent1">
                <a:shade val="70000"/>
                <a:satMod val="150000"/>
              </a:schemeClr>
            </a:gs>
            <a:gs pos="34000">
              <a:schemeClr val="accent1">
                <a:shade val="70000"/>
                <a:satMod val="140000"/>
              </a:schemeClr>
            </a:gs>
            <a:gs pos="70000">
              <a:schemeClr val="accent1">
                <a:tint val="100000"/>
                <a:shade val="90000"/>
                <a:satMod val="140000"/>
              </a:schemeClr>
            </a:gs>
            <a:gs pos="100000">
              <a:schemeClr val="accent1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Meta Model/Ontology</a:t>
          </a:r>
          <a:endParaRPr lang="en-US" sz="1500" kern="1200" dirty="0"/>
        </a:p>
      </dsp:txBody>
      <dsp:txXfrm>
        <a:off x="3308456" y="689581"/>
        <a:ext cx="1366931" cy="683465"/>
      </dsp:txXfrm>
    </dsp:sp>
    <dsp:sp modelId="{BF32D8EB-9D41-6C42-A5DA-166765D5458D}">
      <dsp:nvSpPr>
        <dsp:cNvPr id="0" name=""/>
        <dsp:cNvSpPr/>
      </dsp:nvSpPr>
      <dsp:spPr>
        <a:xfrm>
          <a:off x="48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STIX RIM</a:t>
          </a:r>
          <a:endParaRPr lang="en-US" sz="1500" kern="1200" dirty="0"/>
        </a:p>
      </dsp:txBody>
      <dsp:txXfrm>
        <a:off x="482" y="1660102"/>
        <a:ext cx="1366931" cy="683465"/>
      </dsp:txXfrm>
    </dsp:sp>
    <dsp:sp modelId="{CD9E414E-FA12-3B4E-A293-4BB4EF210DF3}">
      <dsp:nvSpPr>
        <dsp:cNvPr id="0" name=""/>
        <dsp:cNvSpPr/>
      </dsp:nvSpPr>
      <dsp:spPr>
        <a:xfrm>
          <a:off x="34221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STIX XML</a:t>
          </a:r>
          <a:endParaRPr lang="en-US" sz="1500" kern="1200" dirty="0"/>
        </a:p>
      </dsp:txBody>
      <dsp:txXfrm>
        <a:off x="342215" y="2630623"/>
        <a:ext cx="1366931" cy="683465"/>
      </dsp:txXfrm>
    </dsp:sp>
    <dsp:sp modelId="{E7BC0599-A551-9145-BAAF-3D63AC07E5B0}">
      <dsp:nvSpPr>
        <dsp:cNvPr id="0" name=""/>
        <dsp:cNvSpPr/>
      </dsp:nvSpPr>
      <dsp:spPr>
        <a:xfrm>
          <a:off x="342215" y="3601144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STIX JSON</a:t>
          </a:r>
          <a:endParaRPr lang="en-US" sz="1500" kern="1200" dirty="0"/>
        </a:p>
      </dsp:txBody>
      <dsp:txXfrm>
        <a:off x="342215" y="3601144"/>
        <a:ext cx="1366931" cy="683465"/>
      </dsp:txXfrm>
    </dsp:sp>
    <dsp:sp modelId="{DDAE6EA9-32C1-4A49-8282-526E58DB176B}">
      <dsp:nvSpPr>
        <dsp:cNvPr id="0" name=""/>
        <dsp:cNvSpPr/>
      </dsp:nvSpPr>
      <dsp:spPr>
        <a:xfrm>
          <a:off x="165446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IODef</a:t>
          </a:r>
          <a:r>
            <a:rPr lang="en-US" sz="1500" kern="1200" dirty="0" smtClean="0"/>
            <a:t> (model, implicit)</a:t>
          </a:r>
          <a:endParaRPr lang="en-US" sz="1500" kern="1200" dirty="0"/>
        </a:p>
      </dsp:txBody>
      <dsp:txXfrm>
        <a:off x="1654469" y="1660102"/>
        <a:ext cx="1366931" cy="683465"/>
      </dsp:txXfrm>
    </dsp:sp>
    <dsp:sp modelId="{D88FD843-58C0-DF40-84F2-9507C6DAC07A}">
      <dsp:nvSpPr>
        <dsp:cNvPr id="0" name=""/>
        <dsp:cNvSpPr/>
      </dsp:nvSpPr>
      <dsp:spPr>
        <a:xfrm>
          <a:off x="199620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IODef</a:t>
          </a:r>
          <a:r>
            <a:rPr lang="en-US" sz="1500" kern="1200" dirty="0" smtClean="0"/>
            <a:t> (protocol)</a:t>
          </a:r>
          <a:endParaRPr lang="en-US" sz="1500" kern="1200" dirty="0"/>
        </a:p>
      </dsp:txBody>
      <dsp:txXfrm>
        <a:off x="1996202" y="2630623"/>
        <a:ext cx="1366931" cy="683465"/>
      </dsp:txXfrm>
    </dsp:sp>
    <dsp:sp modelId="{516267D5-8BC8-6B43-941A-85AC1C9C19A6}">
      <dsp:nvSpPr>
        <dsp:cNvPr id="0" name=""/>
        <dsp:cNvSpPr/>
      </dsp:nvSpPr>
      <dsp:spPr>
        <a:xfrm>
          <a:off x="3308456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CAP (Model, implicit)</a:t>
          </a:r>
          <a:endParaRPr lang="en-US" sz="1500" kern="1200" dirty="0"/>
        </a:p>
      </dsp:txBody>
      <dsp:txXfrm>
        <a:off x="3308456" y="1660102"/>
        <a:ext cx="1366931" cy="683465"/>
      </dsp:txXfrm>
    </dsp:sp>
    <dsp:sp modelId="{82336156-4F11-C24F-AF24-E64E6B66EC9A}">
      <dsp:nvSpPr>
        <dsp:cNvPr id="0" name=""/>
        <dsp:cNvSpPr/>
      </dsp:nvSpPr>
      <dsp:spPr>
        <a:xfrm>
          <a:off x="3650188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Cap XML</a:t>
          </a:r>
          <a:endParaRPr lang="en-US" sz="1500" kern="1200" dirty="0"/>
        </a:p>
      </dsp:txBody>
      <dsp:txXfrm>
        <a:off x="3650188" y="2630623"/>
        <a:ext cx="1366931" cy="683465"/>
      </dsp:txXfrm>
    </dsp:sp>
    <dsp:sp modelId="{D97149CB-9BBA-BE41-8E74-F1C2F88D859C}">
      <dsp:nvSpPr>
        <dsp:cNvPr id="0" name=""/>
        <dsp:cNvSpPr/>
      </dsp:nvSpPr>
      <dsp:spPr>
        <a:xfrm>
          <a:off x="496244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Snort (model, implicit)</a:t>
          </a:r>
          <a:endParaRPr lang="en-US" sz="1500" kern="1200" dirty="0"/>
        </a:p>
      </dsp:txBody>
      <dsp:txXfrm>
        <a:off x="4962442" y="1660102"/>
        <a:ext cx="1366931" cy="683465"/>
      </dsp:txXfrm>
    </dsp:sp>
    <dsp:sp modelId="{DD7EBEE8-6900-FC49-B5A4-B89746C84069}">
      <dsp:nvSpPr>
        <dsp:cNvPr id="0" name=""/>
        <dsp:cNvSpPr/>
      </dsp:nvSpPr>
      <dsp:spPr>
        <a:xfrm>
          <a:off x="530417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Snort rules</a:t>
          </a:r>
          <a:endParaRPr lang="en-US" sz="1500" kern="1200" dirty="0"/>
        </a:p>
      </dsp:txBody>
      <dsp:txXfrm>
        <a:off x="5304175" y="2630623"/>
        <a:ext cx="1366931" cy="683465"/>
      </dsp:txXfrm>
    </dsp:sp>
    <dsp:sp modelId="{05D87038-C661-0D4A-B04F-9EE6A0A8FD86}">
      <dsp:nvSpPr>
        <dsp:cNvPr id="0" name=""/>
        <dsp:cNvSpPr/>
      </dsp:nvSpPr>
      <dsp:spPr>
        <a:xfrm>
          <a:off x="661642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Physical Threat Model</a:t>
          </a:r>
          <a:endParaRPr lang="en-US" sz="1500" kern="1200" dirty="0"/>
        </a:p>
      </dsp:txBody>
      <dsp:txXfrm>
        <a:off x="6616429" y="1660102"/>
        <a:ext cx="1366931" cy="683465"/>
      </dsp:txXfrm>
    </dsp:sp>
    <dsp:sp modelId="{8ED3A631-A845-3A4E-8A2D-ED0098E5CE49}">
      <dsp:nvSpPr>
        <dsp:cNvPr id="0" name=""/>
        <dsp:cNvSpPr/>
      </dsp:nvSpPr>
      <dsp:spPr>
        <a:xfrm>
          <a:off x="695816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PT XML </a:t>
          </a:r>
          <a:r>
            <a:rPr lang="en-US" sz="1500" kern="1200" smtClean="0"/>
            <a:t>(notional)</a:t>
          </a:r>
          <a:endParaRPr lang="en-US" sz="1500" kern="1200" dirty="0"/>
        </a:p>
      </dsp:txBody>
      <dsp:txXfrm>
        <a:off x="6958162" y="2630623"/>
        <a:ext cx="1366931" cy="683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57AB-A217-BA4E-940B-9038E8E64492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985B-05A6-2640-88EC-2951DAD6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8362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860" y="4128789"/>
            <a:ext cx="5537959" cy="43268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3" tIns="45183" rIns="90363" bIns="45183"/>
          <a:lstStyle/>
          <a:p>
            <a:r>
              <a:rPr lang="en-US" smtClean="0"/>
              <a:t>Which are membership requests, submits, develops and maintains To help achieve the objectives of Reusability, interoperability and portability</a:t>
            </a:r>
          </a:p>
          <a:p>
            <a:r>
              <a:rPr lang="en-GB" smtClean="0"/>
              <a:t>These standards are requested, submitted, adopted and maintained by the membership.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4028" y="8685071"/>
            <a:ext cx="2972421" cy="4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8" tIns="45875" rIns="91748" bIns="45875" anchor="b"/>
          <a:lstStyle>
            <a:lvl1pPr defTabSz="931863"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9pPr>
          </a:lstStyle>
          <a:p>
            <a:pPr algn="r" eaLnBrk="1" hangingPunct="1"/>
            <a:fld id="{CB4186C9-D5E5-430E-8169-07968159B80F}" type="slidenum">
              <a:rPr lang="en-US" sz="1200" b="0">
                <a:latin typeface="Calibri" pitchFamily="-111" charset="0"/>
                <a:cs typeface="Arial" charset="0"/>
              </a:rPr>
              <a:pPr algn="r" eaLnBrk="1" hangingPunct="1"/>
              <a:t>5</a:t>
            </a:fld>
            <a:endParaRPr lang="en-US" sz="1200" b="0">
              <a:latin typeface="Calibri" pitchFamily="-111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4391DA-6F4E-4546-BCFE-2ECE4047917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9C88-5F36-4917-921B-1C69F19CA42E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FE9D-8D24-4B25-ABA1-73195C94F1B3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C37-7AD8-4687-B3F1-0C897368C2B1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ESSA Logo.png"/>
          <p:cNvPicPr>
            <a:picLocks noChangeAspect="1"/>
          </p:cNvPicPr>
          <p:nvPr userDrawn="1"/>
        </p:nvPicPr>
        <p:blipFill>
          <a:blip r:embed="rId2" cstate="print"/>
          <a:srcRect r="66850" b="34871"/>
          <a:stretch>
            <a:fillRect/>
          </a:stretch>
        </p:blipFill>
        <p:spPr bwMode="auto">
          <a:xfrm>
            <a:off x="152400" y="223838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A3B32-E437-4C5D-9F81-4D09A8C16B2D}" type="datetime1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EBDB-2295-412D-8B0A-CE9A6B80F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0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4808-6AA8-4231-8351-81E7CBE6002D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DFA1-AA48-4857-A6DB-DD9B27ED3389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9AE8-5AC7-4878-A2A8-26E6E44A3BE6}" type="datetime1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D07D-3629-4028-92EC-473E60F9FBD6}" type="datetime1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02A-66C5-498F-A3CC-13AE05001FC6}" type="datetime1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7201-BDF7-4E8A-997D-6DF158CAC9B0}" type="datetime1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CBA6-142C-4D87-8EF9-92CAEE744637}" type="datetime1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391-E4BD-4540-859F-14EE043B77F1}" type="datetime1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15AE261-6B18-4974-9A21-CBD8843ABAA5}" type="datetime1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jpeg"/><Relationship Id="rId1" Type="http://schemas.openxmlformats.org/officeDocument/2006/relationships/audio" Target="file:///C:\Users\Rach\Documents\Object%20Management%20Group\Audio%20Files%20-%20MP3\MDMI-5-edited.mp3" TargetMode="Externa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omg.org/mda/" TargetMode="External"/><Relationship Id="rId18" Type="http://schemas.openxmlformats.org/officeDocument/2006/relationships/image" Target="../media/image27.jpeg"/><Relationship Id="rId3" Type="http://schemas.openxmlformats.org/officeDocument/2006/relationships/image" Target="../media/image19.jpeg"/><Relationship Id="rId7" Type="http://schemas.openxmlformats.org/officeDocument/2006/relationships/hyperlink" Target="http://www.omgsysml.org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://www.corba.org/" TargetMode="External"/><Relationship Id="rId2" Type="http://schemas.openxmlformats.org/officeDocument/2006/relationships/hyperlink" Target="http://www.soa-consortium.com/index.htm" TargetMode="Externa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hyperlink" Target="http://portals.omg.org/dds" TargetMode="External"/><Relationship Id="rId5" Type="http://schemas.openxmlformats.org/officeDocument/2006/relationships/hyperlink" Target="mailto:wayne@omg.org" TargetMode="External"/><Relationship Id="rId15" Type="http://schemas.openxmlformats.org/officeDocument/2006/relationships/hyperlink" Target="http://www.uml.org/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8.gif"/><Relationship Id="rId4" Type="http://schemas.openxmlformats.org/officeDocument/2006/relationships/image" Target="../media/image20.jpeg"/><Relationship Id="rId9" Type="http://schemas.openxmlformats.org/officeDocument/2006/relationships/hyperlink" Target="http://www.omg.org/bpmn-logo/" TargetMode="External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Threat/Risk Modeling and Sharing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4875" y="3886200"/>
            <a:ext cx="7528620" cy="17526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July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 Case: National Roles and Responsibilities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0EBDB-2295-412D-8B0A-CE9A6B80F3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8763000" cy="56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31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Case: IOA Planning Information Exchanges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6" y="1676400"/>
            <a:ext cx="7445480" cy="4648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9922017"/>
              </p:ext>
            </p:extLst>
          </p:nvPr>
        </p:nvGraphicFramePr>
        <p:xfrm>
          <a:off x="361224" y="1734128"/>
          <a:ext cx="8325576" cy="497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for Semantic Interoperability</a:t>
            </a:r>
            <a:br>
              <a:rPr lang="en-US" dirty="0"/>
            </a:br>
            <a:r>
              <a:rPr lang="en-US" dirty="0" smtClean="0"/>
              <a:t>Common </a:t>
            </a:r>
            <a:r>
              <a:rPr lang="en-US" dirty="0"/>
              <a:t>Meta </a:t>
            </a:r>
            <a:r>
              <a:rPr lang="en-US" dirty="0" smtClean="0"/>
              <a:t>Model (Model 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55655" y="552943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Communities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885" y="2307620"/>
            <a:ext cx="18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OMG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Cross-domain operational threats and risks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6809015" y="4325381"/>
            <a:ext cx="2015412" cy="7029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CYBOX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6534186" y="3317671"/>
            <a:ext cx="2427443" cy="12272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STIX/TAXII</a:t>
            </a:r>
            <a:endParaRPr lang="en-US" sz="1600" dirty="0"/>
          </a:p>
        </p:txBody>
      </p:sp>
      <p:sp>
        <p:nvSpPr>
          <p:cNvPr id="6" name="Trapezoid 5"/>
          <p:cNvSpPr/>
          <p:nvPr/>
        </p:nvSpPr>
        <p:spPr>
          <a:xfrm>
            <a:off x="362412" y="2733866"/>
            <a:ext cx="1474236" cy="1548882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NIEM</a:t>
            </a:r>
          </a:p>
          <a:p>
            <a:pPr algn="ctr"/>
            <a:r>
              <a:rPr lang="en-US" sz="1600" dirty="0" smtClean="0"/>
              <a:t>Threat</a:t>
            </a:r>
            <a:r>
              <a:rPr lang="en-US" sz="1600" dirty="0" smtClean="0"/>
              <a:t>/</a:t>
            </a:r>
          </a:p>
          <a:p>
            <a:pPr algn="ctr"/>
            <a:r>
              <a:rPr lang="en-US" sz="1600" dirty="0" smtClean="0"/>
              <a:t>Risk</a:t>
            </a:r>
            <a:endParaRPr lang="en-US" sz="1600" dirty="0" smtClean="0"/>
          </a:p>
          <a:p>
            <a:pPr algn="ctr"/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7" name="Left-Right Arrow 6"/>
          <p:cNvSpPr/>
          <p:nvPr/>
        </p:nvSpPr>
        <p:spPr>
          <a:xfrm rot="18866192">
            <a:off x="1198493" y="2448279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(Complete)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79652" y="1333498"/>
            <a:ext cx="7699238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Conceptual model covering threats &amp; risks in general – Situational Awareness</a:t>
            </a:r>
            <a:endParaRPr lang="en-US" sz="1600" dirty="0"/>
          </a:p>
        </p:txBody>
      </p:sp>
      <p:sp>
        <p:nvSpPr>
          <p:cNvPr id="10" name="Left-Right Arrow 9"/>
          <p:cNvSpPr/>
          <p:nvPr/>
        </p:nvSpPr>
        <p:spPr>
          <a:xfrm rot="3080399">
            <a:off x="4646425" y="2448280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(Summary Concepts)</a:t>
            </a:r>
            <a:endParaRPr lang="en-US" sz="1400" dirty="0"/>
          </a:p>
        </p:txBody>
      </p:sp>
      <p:sp>
        <p:nvSpPr>
          <p:cNvPr id="11" name="Left-Right Arrow 10"/>
          <p:cNvSpPr/>
          <p:nvPr/>
        </p:nvSpPr>
        <p:spPr>
          <a:xfrm rot="17202904">
            <a:off x="2177483" y="2822327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( Summary Concepts)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4051389" y="4282749"/>
            <a:ext cx="1595535" cy="79813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Other Cyber Related</a:t>
            </a:r>
          </a:p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3" name="Flowchart: Process 12"/>
          <p:cNvSpPr/>
          <p:nvPr/>
        </p:nvSpPr>
        <p:spPr>
          <a:xfrm>
            <a:off x="4390052" y="4763651"/>
            <a:ext cx="1595535" cy="79813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Related</a:t>
            </a:r>
          </a:p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4" name="Flowchart: Process 13"/>
          <p:cNvSpPr/>
          <p:nvPr/>
        </p:nvSpPr>
        <p:spPr>
          <a:xfrm>
            <a:off x="4905139" y="5231861"/>
            <a:ext cx="1595535" cy="79813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Criminal</a:t>
            </a:r>
          </a:p>
          <a:p>
            <a:pPr algn="ctr"/>
            <a:r>
              <a:rPr lang="en-US" sz="1600" dirty="0" smtClean="0"/>
              <a:t>Related</a:t>
            </a:r>
          </a:p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5" name="Flowchart: Process 14"/>
          <p:cNvSpPr/>
          <p:nvPr/>
        </p:nvSpPr>
        <p:spPr>
          <a:xfrm>
            <a:off x="5450981" y="5602669"/>
            <a:ext cx="1595535" cy="79813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Natural</a:t>
            </a:r>
          </a:p>
          <a:p>
            <a:pPr algn="ctr"/>
            <a:r>
              <a:rPr lang="en-US" sz="1600" dirty="0" smtClean="0"/>
              <a:t>Related</a:t>
            </a:r>
          </a:p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3" name="Cloud Callout 2"/>
          <p:cNvSpPr/>
          <p:nvPr/>
        </p:nvSpPr>
        <p:spPr>
          <a:xfrm>
            <a:off x="6997959" y="1968759"/>
            <a:ext cx="1963670" cy="1118240"/>
          </a:xfrm>
          <a:prstGeom prst="cloudCallout">
            <a:avLst>
              <a:gd name="adj1" fmla="val -101262"/>
              <a:gd name="adj2" fmla="val -7924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Wide and shallow conceptual model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1976158" y="4502180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EDXL</a:t>
            </a:r>
          </a:p>
          <a:p>
            <a:pPr algn="ctr"/>
            <a:r>
              <a:rPr lang="en-US" sz="1600" dirty="0" smtClean="0"/>
              <a:t>CAP</a:t>
            </a:r>
            <a:endParaRPr lang="en-US" sz="1600" dirty="0"/>
          </a:p>
        </p:txBody>
      </p:sp>
      <p:sp>
        <p:nvSpPr>
          <p:cNvPr id="17" name="Left-Right Arrow 16"/>
          <p:cNvSpPr/>
          <p:nvPr/>
        </p:nvSpPr>
        <p:spPr>
          <a:xfrm rot="15511163">
            <a:off x="3621305" y="2714876"/>
            <a:ext cx="2614216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(Replicate Concepts)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5736418" y="5958191"/>
            <a:ext cx="1595535" cy="79813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Spectrum</a:t>
            </a:r>
          </a:p>
          <a:p>
            <a:pPr algn="ctr"/>
            <a:r>
              <a:rPr lang="en-US" sz="1600" dirty="0" smtClean="0"/>
              <a:t>Related</a:t>
            </a:r>
          </a:p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890" y="847479"/>
            <a:ext cx="8594768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shallow conceptual model generically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2645" y="1671218"/>
            <a:ext cx="2156971" cy="83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 level Cyber-threat/risk concepts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212952" y="1671219"/>
            <a:ext cx="1291853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Law Enforcement / Emergency Management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07686" y="3041500"/>
            <a:ext cx="1705265" cy="8677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NIEM Threat/Risk Representation</a:t>
            </a:r>
            <a:endParaRPr lang="en-US" sz="1600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801425" y="1948087"/>
            <a:ext cx="1371604" cy="815222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14422" y="5026327"/>
            <a:ext cx="119517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NIEM Exchanges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EDXL / CAP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Others…</a:t>
            </a:r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37196" y="3085670"/>
            <a:ext cx="1582563" cy="141043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STIX/TAXII/Cybox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IODEF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NIST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Others…</a:t>
            </a:r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6679047" y="3042818"/>
            <a:ext cx="265922" cy="1983509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2644" y="1259349"/>
            <a:ext cx="5874013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 Threat &amp; Risk Concepts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2231" y="1258341"/>
            <a:ext cx="1283463" cy="831171"/>
          </a:xfrm>
          <a:prstGeom prst="rect">
            <a:avLst/>
          </a:prstGeom>
          <a:gradFill>
            <a:gsLst>
              <a:gs pos="7000">
                <a:schemeClr val="accent1">
                  <a:shade val="51000"/>
                  <a:satMod val="130000"/>
                  <a:alpha val="5000"/>
                </a:schemeClr>
              </a:gs>
              <a:gs pos="100000">
                <a:schemeClr val="accent1">
                  <a:shade val="93000"/>
                  <a:satMod val="130000"/>
                  <a:alpha val="68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risks (Out of scope)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3268226" y="2486323"/>
            <a:ext cx="265922" cy="583163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1890" y="3624659"/>
            <a:ext cx="1695419" cy="2269415"/>
          </a:xfrm>
          <a:prstGeom prst="roundRect">
            <a:avLst/>
          </a:prstGeom>
          <a:solidFill>
            <a:schemeClr val="bg2">
              <a:lumMod val="90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bg2">
                    <a:lumMod val="25000"/>
                  </a:schemeClr>
                </a:solidFill>
              </a:rPr>
              <a:t>Other Risks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Systemic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Credit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Market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Pension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Reputation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Liquidity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Legal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Project Management  Risk</a:t>
            </a:r>
          </a:p>
        </p:txBody>
      </p:sp>
      <p:sp>
        <p:nvSpPr>
          <p:cNvPr id="17" name="Up Arrow 16"/>
          <p:cNvSpPr/>
          <p:nvPr/>
        </p:nvSpPr>
        <p:spPr>
          <a:xfrm>
            <a:off x="899511" y="2089512"/>
            <a:ext cx="265922" cy="15200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04805" y="1675139"/>
            <a:ext cx="1291853" cy="2786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Physical. Spectrum, facilities,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Probabilities, Forensic, Chemical, Biological,  Medical, Nuclear, Military and Intelligence threats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04804" y="5036027"/>
            <a:ext cx="1291853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Inputs</a:t>
            </a:r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8017769" y="4462101"/>
            <a:ext cx="265922" cy="5739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68831" y="5739077"/>
            <a:ext cx="2318395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 Scope with Limited Detail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8832" y="5224339"/>
            <a:ext cx="2318394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3168832" y="6247596"/>
            <a:ext cx="2318394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01130" y="4855007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Cross-Protocol/Conceptual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pPr lvl="1"/>
            <a:r>
              <a:rPr lang="en-US" dirty="0" smtClean="0"/>
              <a:t>Can support (map between) multiple exchange formats: NIEM, STIX and others</a:t>
            </a:r>
          </a:p>
          <a:p>
            <a:pPr lvl="1"/>
            <a:r>
              <a:rPr lang="en-US" dirty="0" smtClean="0"/>
              <a:t>The conceptual model does not commit to any one physical format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6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Threat information sharing critical enabler for ‘wire-speed’ defense of complex </a:t>
            </a:r>
            <a:r>
              <a:rPr lang="en-US" dirty="0" smtClean="0"/>
              <a:t>systems – physical and cyber</a:t>
            </a:r>
            <a:endParaRPr lang="en-US" dirty="0" smtClean="0"/>
          </a:p>
          <a:p>
            <a:r>
              <a:rPr lang="en-US" dirty="0" smtClean="0"/>
              <a:t>Information sharing requires shared concepts for across domains</a:t>
            </a:r>
          </a:p>
          <a:p>
            <a:pPr lvl="1"/>
            <a:r>
              <a:rPr lang="en-US" dirty="0" smtClean="0"/>
              <a:t>NIEM is used by US federal, state, and local government, as well as internationally</a:t>
            </a:r>
          </a:p>
          <a:p>
            <a:pPr lvl="1"/>
            <a:r>
              <a:rPr lang="en-US" dirty="0" smtClean="0"/>
              <a:t>STIX is being adopted by a large number of users for Cyber</a:t>
            </a:r>
          </a:p>
          <a:p>
            <a:pPr lvl="1"/>
            <a:r>
              <a:rPr lang="en-US" dirty="0" smtClean="0"/>
              <a:t>Snort rules are common for IDS</a:t>
            </a:r>
          </a:p>
          <a:p>
            <a:r>
              <a:rPr lang="en-US" dirty="0" smtClean="0"/>
              <a:t>Multiple protocols, languages, and models used throughout industry today, but: </a:t>
            </a:r>
          </a:p>
          <a:p>
            <a:pPr lvl="1"/>
            <a:r>
              <a:rPr lang="en-US" dirty="0" smtClean="0"/>
              <a:t>Re-use of existing protocols for threat exchange (e.g. </a:t>
            </a:r>
            <a:r>
              <a:rPr lang="en-US" dirty="0" err="1" smtClean="0"/>
              <a:t>IODef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Focus on threat indicators/signature and classification (e.g. STIX, </a:t>
            </a:r>
            <a:r>
              <a:rPr lang="en-US" dirty="0" err="1" smtClean="0"/>
              <a:t>OpenIOC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Desire to have traceability from indicators to threat actors and their motivation/intent across multiple domains</a:t>
            </a:r>
          </a:p>
          <a:p>
            <a:pPr lvl="1"/>
            <a:r>
              <a:rPr lang="en-US" dirty="0" smtClean="0"/>
              <a:t>Leverage existing work performed by social modeling and behavior groups, e.g. SI* </a:t>
            </a:r>
          </a:p>
          <a:p>
            <a:pPr lvl="1"/>
            <a:r>
              <a:rPr lang="en-US" dirty="0" smtClean="0"/>
              <a:t>Integrate Physical, Cyber, Spectrum and other kinds of risks and threats</a:t>
            </a:r>
          </a:p>
          <a:p>
            <a:r>
              <a:rPr lang="en-US" dirty="0" smtClean="0"/>
              <a:t>Some integration with other enterprise systems, but no comprehensive approach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 Management Group (OMG) Government, Systems Assurance, Business Modeling &amp; Integration Task Forces</a:t>
            </a:r>
          </a:p>
          <a:p>
            <a:r>
              <a:rPr lang="en-US" sz="2400" dirty="0" smtClean="0"/>
              <a:t>PM-ISE</a:t>
            </a:r>
          </a:p>
          <a:p>
            <a:r>
              <a:rPr lang="en-US" sz="2400" dirty="0" err="1" smtClean="0"/>
              <a:t>Demandware</a:t>
            </a:r>
            <a:r>
              <a:rPr lang="en-US" sz="2400" dirty="0" smtClean="0"/>
              <a:t> (Gerald Beuchelt)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89322"/>
            <a:ext cx="5562600" cy="9144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" charset="0"/>
              </a:rPr>
              <a:t>Who Is OMG?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28600" y="1447800"/>
            <a:ext cx="8626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169863">
              <a:lnSpc>
                <a:spcPct val="80000"/>
              </a:lnSpc>
              <a:buFont typeface="Wingdings" pitchFamily="-111" charset="2"/>
              <a:buNone/>
            </a:pPr>
            <a:r>
              <a:rPr lang="en-US" sz="2000" b="1" smtClean="0">
                <a:latin typeface="Arial" charset="0"/>
              </a:rPr>
              <a:t>Object Management Group (OMG):</a:t>
            </a:r>
            <a:br>
              <a:rPr lang="en-US" sz="2000" b="1" smtClean="0">
                <a:latin typeface="Arial" charset="0"/>
              </a:rPr>
            </a:br>
            <a:endParaRPr lang="en-US" sz="2000" b="1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 smtClean="0">
                <a:latin typeface="Arial" charset="0"/>
              </a:rPr>
              <a:t>Founded in 1989 </a:t>
            </a:r>
            <a:br>
              <a:rPr lang="en-US" sz="1800" smtClean="0">
                <a:latin typeface="Arial" charset="0"/>
              </a:rPr>
            </a:br>
            <a:endParaRPr lang="en-US" sz="180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 smtClean="0">
                <a:latin typeface="Arial" charset="0"/>
              </a:rPr>
              <a:t>More than 470 member companies</a:t>
            </a:r>
            <a:br>
              <a:rPr lang="en-US" sz="1800" smtClean="0">
                <a:latin typeface="Arial" charset="0"/>
              </a:rPr>
            </a:br>
            <a:endParaRPr lang="en-US" sz="180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 smtClean="0">
                <a:latin typeface="Arial" charset="0"/>
              </a:rPr>
              <a:t>The largest and longest standing not-for-profit, open-membership consortium which develops and maintains computer industry specifications.</a:t>
            </a:r>
            <a:br>
              <a:rPr lang="en-US" sz="1800" smtClean="0">
                <a:latin typeface="Arial" charset="0"/>
              </a:rPr>
            </a:br>
            <a:endParaRPr lang="en-US" sz="180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 smtClean="0">
                <a:latin typeface="Arial" charset="0"/>
              </a:rPr>
              <a:t>Continuously evolving to remain current while retaining a position of thought leadership.</a:t>
            </a:r>
          </a:p>
          <a:p>
            <a:pPr indent="-169863">
              <a:lnSpc>
                <a:spcPct val="80000"/>
              </a:lnSpc>
              <a:buFont typeface="Wingdings" pitchFamily="-111" charset="2"/>
              <a:buNone/>
            </a:pPr>
            <a:endParaRPr lang="en-US" sz="1800" smtClean="0">
              <a:latin typeface="Arial" charset="0"/>
            </a:endParaRP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990600" y="4800600"/>
            <a:ext cx="7315200" cy="1492250"/>
            <a:chOff x="528" y="3380"/>
            <a:chExt cx="4608" cy="940"/>
          </a:xfrm>
        </p:grpSpPr>
        <p:pic>
          <p:nvPicPr>
            <p:cNvPr id="3077" name="Picture 7" descr="C:\Documents and Settings\rachel\Desktop\20th Photos - IN ORDER\8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380"/>
              <a:ext cx="1248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8" descr="C:\Documents and Settings\rachel\Desktop\20th Photos - IN ORDER\10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385"/>
              <a:ext cx="139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9" descr="C:\Documents and Settings\rachel\Desktop\20th Photos - IN ORDER\12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388"/>
              <a:ext cx="1392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C:\Users\Cory-c\Documents\Company\MDSSVN\Marketing\Graphics\OMG\OMG---Hig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0" y="486473"/>
            <a:ext cx="1828800" cy="8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2E0A21-9961-474D-B6ED-34EA420750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1195"/>
      </p:ext>
    </p:extLst>
  </p:cSld>
  <p:clrMapOvr>
    <a:masterClrMapping/>
  </p:clrMapOvr>
  <p:transition advClick="0" advTm="3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3"/>
          <p:cNvGrpSpPr>
            <a:grpSpLocks/>
          </p:cNvGrpSpPr>
          <p:nvPr/>
        </p:nvGrpSpPr>
        <p:grpSpPr bwMode="auto">
          <a:xfrm>
            <a:off x="457200" y="3095625"/>
            <a:ext cx="8077200" cy="409575"/>
            <a:chOff x="457200" y="2590800"/>
            <a:chExt cx="8077200" cy="409903"/>
          </a:xfrm>
        </p:grpSpPr>
        <p:pic>
          <p:nvPicPr>
            <p:cNvPr id="6158" name="Picture 2" descr="J:\MDMI-flash-demo\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590800"/>
              <a:ext cx="1828800" cy="409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9" name="Picture 3" descr="J:\MDMI-flash-demo\hc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590800"/>
              <a:ext cx="1752600" cy="363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0" name="Picture 4" descr="J:\MDMI-flash-demo\fin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590800"/>
              <a:ext cx="1524000" cy="40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1" name="Picture 5" descr="J:\MDMI-flash-demo\gov.jp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2590800"/>
              <a:ext cx="1981200" cy="37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4" name="Picture 6" descr="J:\MDMI-flash-demo\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72360" y="4004271"/>
            <a:ext cx="1639334" cy="1096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5" name="Picture 7" descr="J:\MDMI-flash-demo\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4260" y="5136835"/>
            <a:ext cx="1372860" cy="102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6" name="Picture 8" descr="J:\MDMI-flash-demo\4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4401" y="4030117"/>
            <a:ext cx="1601023" cy="10709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7" name="Picture 9" descr="J:\MDMI-flash-demo\5i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10929" y="4338226"/>
            <a:ext cx="1526062" cy="11439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8" name="Picture 10" descr="J:\MDMI-flash-demo\6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60533" y="5244457"/>
            <a:ext cx="1493934" cy="999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9" name="Picture 11" descr="J:\MDMI-flash-demo\7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7306" y="5087400"/>
            <a:ext cx="1743881" cy="115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60" name="Picture 12" descr="J:\MDMI-flash-demo\zipcgi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02039" y="4160340"/>
            <a:ext cx="1631806" cy="1092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154" name="TextBox 21"/>
          <p:cNvSpPr txBox="1">
            <a:spLocks noChangeArrowheads="1"/>
          </p:cNvSpPr>
          <p:nvPr/>
        </p:nvSpPr>
        <p:spPr bwMode="auto">
          <a:xfrm>
            <a:off x="0" y="5592763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-111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b="0">
                <a:latin typeface="Calibri" pitchFamily="-111" charset="0"/>
                <a:cs typeface="Arial" charset="0"/>
              </a:rPr>
              <a:t>				</a:t>
            </a:r>
          </a:p>
        </p:txBody>
      </p:sp>
      <p:pic>
        <p:nvPicPr>
          <p:cNvPr id="21" name="MDMI-5-edited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6126163"/>
            <a:ext cx="460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Rectangle 21"/>
          <p:cNvSpPr>
            <a:spLocks noChangeArrowheads="1"/>
          </p:cNvSpPr>
          <p:nvPr/>
        </p:nvSpPr>
        <p:spPr bwMode="auto">
          <a:xfrm>
            <a:off x="304800" y="1476375"/>
            <a:ext cx="8686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Arial" charset="0"/>
                <a:cs typeface="Times New Roman" charset="0"/>
              </a:rPr>
              <a:t>Standards are developed using OMG’s mature, worldwide, open development process. With over 20 years of standards work, OMG’s one-organization, one-vote policy ensures that every vendor and end-user, large and small, has an effective voice in the process.</a:t>
            </a:r>
            <a:endParaRPr lang="en-US" b="0">
              <a:latin typeface="Arial" charset="0"/>
              <a:cs typeface="Arial" charset="0"/>
            </a:endParaRPr>
          </a:p>
        </p:txBody>
      </p:sp>
      <p:sp>
        <p:nvSpPr>
          <p:cNvPr id="6157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2175820" y="249478"/>
            <a:ext cx="5562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" charset="0"/>
              </a:rPr>
              <a:t>Developing Standards</a:t>
            </a:r>
          </a:p>
        </p:txBody>
      </p:sp>
      <p:pic>
        <p:nvPicPr>
          <p:cNvPr id="18" name="Picture 2" descr="C:\Users\Cory-c\Documents\Company\MDSSVN\Marketing\Graphics\OMG\OMG---High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2" y="479442"/>
            <a:ext cx="1828800" cy="8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(#)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4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" y="347472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OMG’s Best-Known Successes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905000"/>
            <a:ext cx="8458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Arial" charset="0"/>
                <a:ea typeface="ＭＳ Ｐゴシック" charset="-128"/>
              </a:rPr>
              <a:t>Common Object Request Broker Architecture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Arial" charset="0"/>
                <a:ea typeface="ＭＳ Ｐゴシック" charset="-128"/>
              </a:rPr>
              <a:t>CORBA® remains the only language- and platform-neutral interoperability standard</a:t>
            </a:r>
            <a:br>
              <a:rPr lang="en-US" sz="1400" dirty="0" smtClean="0">
                <a:latin typeface="Arial" charset="0"/>
                <a:ea typeface="ＭＳ Ｐゴシック" charset="-128"/>
              </a:rPr>
            </a:br>
            <a:endParaRPr lang="en-US" sz="1400" dirty="0" smtClean="0">
              <a:latin typeface="Arial" charset="0"/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Arial" charset="0"/>
                <a:ea typeface="ＭＳ Ｐゴシック" charset="-128"/>
              </a:rPr>
              <a:t>Unified Modeling Language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Arial" charset="0"/>
                <a:ea typeface="ＭＳ Ｐゴシック" charset="-128"/>
              </a:rPr>
              <a:t>UML® remains the world’s only standardized modeling language</a:t>
            </a:r>
            <a:br>
              <a:rPr lang="en-US" sz="1400" dirty="0" smtClean="0">
                <a:latin typeface="Arial" charset="0"/>
                <a:ea typeface="ＭＳ Ｐゴシック" charset="-128"/>
              </a:rPr>
            </a:br>
            <a:endParaRPr lang="en-US" sz="1400" dirty="0" smtClean="0">
              <a:latin typeface="Arial" charset="0"/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Arial" charset="0"/>
                <a:ea typeface="ＭＳ Ｐゴシック" charset="-128"/>
              </a:rPr>
              <a:t>Business Process Modeling Notation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Arial" charset="0"/>
                <a:ea typeface="ＭＳ Ｐゴシック" charset="-128"/>
              </a:rPr>
              <a:t>BPMN</a:t>
            </a:r>
            <a:r>
              <a:rPr lang="en-US" sz="1400" baseline="30000" dirty="0" smtClean="0">
                <a:latin typeface="Arial" charset="0"/>
                <a:ea typeface="ＭＳ Ｐゴシック" charset="-128"/>
              </a:rPr>
              <a:t>TM </a:t>
            </a:r>
            <a:r>
              <a:rPr lang="en-US" sz="1400" dirty="0" smtClean="0">
                <a:latin typeface="Arial" charset="0"/>
                <a:ea typeface="ＭＳ Ｐゴシック" charset="-128"/>
              </a:rPr>
              <a:t> provides businesses with the capability of understanding their internal business procedures</a:t>
            </a:r>
          </a:p>
          <a:p>
            <a:pPr lvl="1">
              <a:lnSpc>
                <a:spcPct val="80000"/>
              </a:lnSpc>
            </a:pPr>
            <a:endParaRPr lang="en-US" sz="1400" dirty="0" smtClean="0">
              <a:latin typeface="Arial" charset="0"/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Arial" charset="0"/>
                <a:ea typeface="ＭＳ Ｐゴシック" charset="-128"/>
              </a:rPr>
              <a:t>Common Warehouse Metamodel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Arial" charset="0"/>
                <a:ea typeface="ＭＳ Ｐゴシック" charset="-128"/>
              </a:rPr>
              <a:t>CWM</a:t>
            </a:r>
            <a:r>
              <a:rPr lang="en-US" sz="1400" baseline="30000" dirty="0" smtClean="0">
                <a:latin typeface="Arial" charset="0"/>
                <a:ea typeface="ＭＳ Ｐゴシック" charset="-128"/>
              </a:rPr>
              <a:t>TM</a:t>
            </a:r>
            <a:r>
              <a:rPr lang="en-US" sz="1400" dirty="0" smtClean="0">
                <a:latin typeface="Arial" charset="0"/>
                <a:ea typeface="ＭＳ Ｐゴシック" charset="-128"/>
              </a:rPr>
              <a:t>, the integration of the last two data warehousing initiatives</a:t>
            </a:r>
            <a:br>
              <a:rPr lang="en-US" sz="1400" dirty="0" smtClean="0">
                <a:latin typeface="Arial" charset="0"/>
                <a:ea typeface="ＭＳ Ｐゴシック" charset="-128"/>
              </a:rPr>
            </a:br>
            <a:endParaRPr lang="en-US" sz="1400" dirty="0" smtClean="0">
              <a:latin typeface="Arial" charset="0"/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Arial" charset="0"/>
                <a:ea typeface="ＭＳ Ｐゴシック" charset="-128"/>
              </a:rPr>
              <a:t>Meta-Object Facility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Arial" charset="0"/>
                <a:ea typeface="ＭＳ Ｐゴシック" charset="-128"/>
              </a:rPr>
              <a:t>MOF</a:t>
            </a:r>
            <a:r>
              <a:rPr lang="en-US" sz="1400" baseline="30000" dirty="0" smtClean="0">
                <a:latin typeface="Arial" charset="0"/>
                <a:ea typeface="ＭＳ Ｐゴシック" charset="-128"/>
              </a:rPr>
              <a:t>TM</a:t>
            </a:r>
            <a:r>
              <a:rPr lang="en-US" sz="1400" dirty="0" smtClean="0">
                <a:latin typeface="Arial" charset="0"/>
                <a:ea typeface="ＭＳ Ｐゴシック" charset="-128"/>
              </a:rPr>
              <a:t>, the repository standard</a:t>
            </a:r>
            <a:br>
              <a:rPr lang="en-US" sz="1400" dirty="0" smtClean="0">
                <a:latin typeface="Arial" charset="0"/>
                <a:ea typeface="ＭＳ Ｐゴシック" charset="-128"/>
              </a:rPr>
            </a:br>
            <a:endParaRPr lang="en-US" sz="1400" dirty="0" smtClean="0">
              <a:latin typeface="Arial" charset="0"/>
              <a:ea typeface="ＭＳ Ｐゴシック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Arial" charset="0"/>
                <a:ea typeface="ＭＳ Ｐゴシック" charset="-128"/>
              </a:rPr>
              <a:t>XML Metadata Interchange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Arial" charset="0"/>
                <a:ea typeface="ＭＳ Ｐゴシック" charset="-128"/>
              </a:rPr>
              <a:t>XMI®, the XML-UML standard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Arial" charset="0"/>
                <a:ea typeface="ＭＳ Ｐゴシック" charset="-128"/>
              </a:rPr>
              <a:t>SoaML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Arial" charset="0"/>
                <a:ea typeface="ＭＳ Ｐゴシック" charset="-128"/>
              </a:rPr>
              <a:t>Service Oriented Modeling Language</a:t>
            </a:r>
          </a:p>
        </p:txBody>
      </p:sp>
      <p:grpSp>
        <p:nvGrpSpPr>
          <p:cNvPr id="9220" name="Group 13"/>
          <p:cNvGrpSpPr>
            <a:grpSpLocks/>
          </p:cNvGrpSpPr>
          <p:nvPr/>
        </p:nvGrpSpPr>
        <p:grpSpPr bwMode="auto">
          <a:xfrm>
            <a:off x="381000" y="1295400"/>
            <a:ext cx="7658100" cy="457200"/>
            <a:chOff x="576" y="1200"/>
            <a:chExt cx="4824" cy="288"/>
          </a:xfrm>
        </p:grpSpPr>
        <p:pic>
          <p:nvPicPr>
            <p:cNvPr id="9227" name="Picture 4" descr="OMG SysML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00"/>
              <a:ext cx="2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5" descr="BPM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248"/>
              <a:ext cx="3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9" name="Picture 6" descr="DDS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200"/>
              <a:ext cx="28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0" name="Picture 7" descr="MDA Logo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7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1" name="Picture 8" descr="UML Logo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248"/>
              <a:ext cx="33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9" descr="CORBA Logo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248"/>
              <a:ext cx="24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3" name="Picture 10" descr="CWM Logo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248"/>
              <a:ext cx="27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11" descr="MOF Logo">
              <a:hlinkClick r:id="rId15"/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1248"/>
              <a:ext cx="3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12" descr="XMI">
              <a:hlinkClick r:id="rId17"/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1248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Picture 19" descr="C:\Users\Cory-c\Documents\Company\MDSSVN\Marketing\Graphics\SoaML\SoaMLLogo.gif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110" y="1135440"/>
            <a:ext cx="1253490" cy="7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2E0A21-9961-474D-B6ED-34EA42075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4327"/>
      </p:ext>
    </p:extLst>
  </p:cSld>
  <p:clrMapOvr>
    <a:masterClrMapping/>
  </p:clrMapOvr>
  <p:transition advClick="0" advTm="3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Threat Modeling project kicked off in Dec 2013</a:t>
            </a:r>
          </a:p>
          <a:p>
            <a:pPr lvl="1"/>
            <a:r>
              <a:rPr lang="en-US" dirty="0" smtClean="0"/>
              <a:t>Multi-phase approach</a:t>
            </a:r>
          </a:p>
          <a:p>
            <a:pPr lvl="1"/>
            <a:r>
              <a:rPr lang="en-US" dirty="0" smtClean="0"/>
              <a:t>Initially: create Cyber Domain PIM and STIX PSM with UML Profile for NIEM</a:t>
            </a:r>
          </a:p>
          <a:p>
            <a:pPr lvl="1"/>
            <a:r>
              <a:rPr lang="en-US" dirty="0" smtClean="0"/>
              <a:t>Expand to non-cyber domains and inclusion of risk</a:t>
            </a:r>
          </a:p>
          <a:p>
            <a:r>
              <a:rPr lang="en-US" dirty="0" smtClean="0"/>
              <a:t>Evolution of thinking</a:t>
            </a:r>
          </a:p>
          <a:p>
            <a:pPr marL="742950" lvl="2" indent="-342900"/>
            <a:r>
              <a:rPr lang="en-US" sz="2900" dirty="0"/>
              <a:t>Team moves to a conceptual modeling approach covering situational awareness across multiple kinds of threats and risks (not just Cyber)</a:t>
            </a:r>
          </a:p>
          <a:p>
            <a:r>
              <a:rPr lang="en-US" dirty="0"/>
              <a:t>Identification of use cases (documented on GITHUB site)</a:t>
            </a:r>
          </a:p>
          <a:p>
            <a:r>
              <a:rPr lang="en-US" b="1" dirty="0" smtClean="0"/>
              <a:t>RFP Issued by OMG June 17</a:t>
            </a:r>
            <a:r>
              <a:rPr lang="en-US" b="1" baseline="30000" dirty="0" smtClean="0"/>
              <a:t>th</a:t>
            </a:r>
            <a:r>
              <a:rPr lang="en-US" b="1" dirty="0" smtClean="0"/>
              <a:t> 2014</a:t>
            </a:r>
          </a:p>
          <a:p>
            <a:r>
              <a:rPr lang="en-US" dirty="0" smtClean="0"/>
              <a:t>Progress </a:t>
            </a:r>
            <a:r>
              <a:rPr lang="en-US" dirty="0" smtClean="0"/>
              <a:t>so far</a:t>
            </a:r>
          </a:p>
          <a:p>
            <a:pPr lvl="1"/>
            <a:r>
              <a:rPr lang="en-US" dirty="0" smtClean="0"/>
              <a:t>Provided preliminary UML version of STIX, identified STIX primary concepts </a:t>
            </a:r>
          </a:p>
          <a:p>
            <a:pPr lvl="1"/>
            <a:r>
              <a:rPr lang="en-US" dirty="0" smtClean="0"/>
              <a:t>Developed initial conceptual threat model</a:t>
            </a:r>
          </a:p>
          <a:p>
            <a:pPr lvl="1"/>
            <a:r>
              <a:rPr lang="en-US" dirty="0" smtClean="0"/>
              <a:t>Some basic mappings from NIEM to STIX by ‘pivoting’ through conceptual model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Expand conceptual model and solidify NIEM and STIX mappings</a:t>
            </a:r>
          </a:p>
          <a:p>
            <a:pPr lvl="1"/>
            <a:r>
              <a:rPr lang="en-US" dirty="0" smtClean="0"/>
              <a:t>Identify additional information domains/sharing stacks for mapping</a:t>
            </a:r>
          </a:p>
          <a:p>
            <a:pPr lvl="1"/>
            <a:r>
              <a:rPr lang="en-US" dirty="0" smtClean="0"/>
              <a:t>Explore additional use cases (including modeling and predictive analysis)</a:t>
            </a:r>
          </a:p>
          <a:p>
            <a:pPr lvl="1"/>
            <a:r>
              <a:rPr lang="en-US" dirty="0" smtClean="0"/>
              <a:t>Integration with Risk Meta Model 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are scope and “business case” directions being set as the team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4837</TotalTime>
  <Words>949</Words>
  <Application>Microsoft Office PowerPoint</Application>
  <PresentationFormat>On-screen Show (4:3)</PresentationFormat>
  <Paragraphs>195</Paragraphs>
  <Slides>16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Threat/Risk Modeling and Sharing</vt:lpstr>
      <vt:lpstr>Motivation</vt:lpstr>
      <vt:lpstr>Sponsorship</vt:lpstr>
      <vt:lpstr>Who Is OMG?</vt:lpstr>
      <vt:lpstr>Developing Standards</vt:lpstr>
      <vt:lpstr>OMG’s Best-Known Successes</vt:lpstr>
      <vt:lpstr>Status</vt:lpstr>
      <vt:lpstr>Use Case: Large Company</vt:lpstr>
      <vt:lpstr>Use Case – Critical Infrastructure</vt:lpstr>
      <vt:lpstr>Use Case: National Roles and Responsibilities</vt:lpstr>
      <vt:lpstr>Use Case: IOA Planning Information Exchanges</vt:lpstr>
      <vt:lpstr>Existing Interoperability No Common Meta Model</vt:lpstr>
      <vt:lpstr>Model for Semantic Interoperability Common Meta Model (Model 1)</vt:lpstr>
      <vt:lpstr>Cross-domain operational threats and risks</vt:lpstr>
      <vt:lpstr>PowerPoint Presentation</vt:lpstr>
      <vt:lpstr>Cross-Protocol/Conceptual Model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Modeling and Sharing</dc:title>
  <dc:creator>Gerald Beuchelt</dc:creator>
  <cp:lastModifiedBy>Cory Casanave</cp:lastModifiedBy>
  <cp:revision>82</cp:revision>
  <dcterms:created xsi:type="dcterms:W3CDTF">2013-12-02T01:29:01Z</dcterms:created>
  <dcterms:modified xsi:type="dcterms:W3CDTF">2014-07-18T14:53:52Z</dcterms:modified>
</cp:coreProperties>
</file>