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Arrow 19"/>
          <p:cNvSpPr/>
          <p:nvPr/>
        </p:nvSpPr>
        <p:spPr>
          <a:xfrm>
            <a:off x="856962" y="1744040"/>
            <a:ext cx="265922" cy="1652838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63274" y="1744045"/>
            <a:ext cx="1651518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6280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32382" y="4281972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2268121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756072" y="311564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RFP </a:t>
            </a:r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851" y="1333498"/>
            <a:ext cx="8441729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shallow conceptual model </a:t>
            </a:r>
            <a:r>
              <a:rPr lang="en-US" dirty="0" smtClean="0"/>
              <a:t>generically covering </a:t>
            </a:r>
            <a:r>
              <a:rPr lang="en-US" dirty="0" smtClean="0"/>
              <a:t>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528" y="2155914"/>
            <a:ext cx="2156971" cy="83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53835" y="2155915"/>
            <a:ext cx="1291853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Law Enforcement / Emergence Management Concepts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48569" y="3526196"/>
            <a:ext cx="1705265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Representation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5942308" y="2432783"/>
            <a:ext cx="1371604" cy="815222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96240" y="4693841"/>
            <a:ext cx="1913301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Exchanges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EDXL / CAP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079" y="4122219"/>
            <a:ext cx="1582563" cy="2010990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STIX/</a:t>
            </a:r>
            <a:r>
              <a:rPr lang="en-US" sz="1400" dirty="0" err="1" smtClean="0">
                <a:solidFill>
                  <a:schemeClr val="bg2">
                    <a:lumMod val="25000"/>
                  </a:schemeClr>
                </a:solidFill>
              </a:rPr>
              <a:t>TAXIICybox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IODEF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SACM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ISO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NIST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Others…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7819930" y="3527515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63528" y="1744045"/>
            <a:ext cx="4651263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 Threats &amp; Risk Concepts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192" y="1744360"/>
            <a:ext cx="3392887" cy="410547"/>
          </a:xfrm>
          <a:prstGeom prst="rect">
            <a:avLst/>
          </a:prstGeom>
          <a:gradFill>
            <a:gsLst>
              <a:gs pos="7000">
                <a:schemeClr val="accent1">
                  <a:shade val="51000"/>
                  <a:satMod val="130000"/>
                  <a:alpha val="5000"/>
                </a:schemeClr>
              </a:gs>
              <a:gs pos="100000">
                <a:schemeClr val="accent1">
                  <a:shade val="93000"/>
                  <a:satMod val="130000"/>
                  <a:alpha val="68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risks (Out of scope)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>
            <a:off x="4409109" y="2971019"/>
            <a:ext cx="265922" cy="116632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0776" y="4137345"/>
            <a:ext cx="1582563" cy="2010990"/>
          </a:xfrm>
          <a:prstGeom prst="roundRect">
            <a:avLst/>
          </a:prstGeom>
          <a:solidFill>
            <a:schemeClr val="bg2">
              <a:lumMod val="90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bg2">
                    <a:lumMod val="25000"/>
                  </a:schemeClr>
                </a:solidFill>
              </a:rPr>
              <a:t>Other Risks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Systemic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Credit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Market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Pension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Reputation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Liquidity Risk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Legal Risk</a:t>
            </a:r>
          </a:p>
        </p:txBody>
      </p:sp>
      <p:sp>
        <p:nvSpPr>
          <p:cNvPr id="17" name="Up Arrow 16"/>
          <p:cNvSpPr/>
          <p:nvPr/>
        </p:nvSpPr>
        <p:spPr>
          <a:xfrm>
            <a:off x="1918397" y="2162863"/>
            <a:ext cx="265922" cy="1959356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116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Threat-Risk RFP Pictures</vt:lpstr>
      <vt:lpstr>Initial Focus</vt:lpstr>
      <vt:lpstr>RFP Focus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7</cp:revision>
  <dcterms:created xsi:type="dcterms:W3CDTF">2014-04-30T16:41:36Z</dcterms:created>
  <dcterms:modified xsi:type="dcterms:W3CDTF">2014-05-15T20:40:27Z</dcterms:modified>
</cp:coreProperties>
</file>