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9" r:id="rId4"/>
    <p:sldId id="277" r:id="rId5"/>
    <p:sldId id="257" r:id="rId6"/>
    <p:sldId id="280" r:id="rId7"/>
    <p:sldId id="281" r:id="rId8"/>
    <p:sldId id="273" r:id="rId9"/>
    <p:sldId id="272" r:id="rId10"/>
    <p:sldId id="274" r:id="rId11"/>
    <p:sldId id="275" r:id="rId12"/>
    <p:sldId id="276" r:id="rId13"/>
    <p:sldId id="261" r:id="rId14"/>
    <p:sldId id="267" r:id="rId15"/>
    <p:sldId id="271" r:id="rId16"/>
    <p:sldId id="262" r:id="rId17"/>
    <p:sldId id="263" r:id="rId18"/>
    <p:sldId id="264" r:id="rId19"/>
    <p:sldId id="265" r:id="rId20"/>
    <p:sldId id="266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C273-1EF1-0D43-8C7B-E4E51B1DD902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C4B7B-0304-B442-8D70-451D2E1B8E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Model/Ontology</a:t>
          </a:r>
          <a:endParaRPr lang="en-US" dirty="0"/>
        </a:p>
      </dgm:t>
    </dgm:pt>
    <dgm:pt modelId="{36D87A19-0213-B84A-B024-CD04CB532DDC}" type="parTrans" cxnId="{C2EA3A2F-6DE7-EC4A-B06E-C89C6C62AC56}">
      <dgm:prSet/>
      <dgm:spPr/>
      <dgm:t>
        <a:bodyPr/>
        <a:lstStyle/>
        <a:p>
          <a:endParaRPr lang="en-US"/>
        </a:p>
      </dgm:t>
    </dgm:pt>
    <dgm:pt modelId="{60812A6C-64C5-854D-B608-C6506F297E1C}" type="sibTrans" cxnId="{C2EA3A2F-6DE7-EC4A-B06E-C89C6C62AC56}">
      <dgm:prSet/>
      <dgm:spPr/>
      <dgm:t>
        <a:bodyPr/>
        <a:lstStyle/>
        <a:p>
          <a:endParaRPr lang="en-US"/>
        </a:p>
      </dgm:t>
    </dgm:pt>
    <dgm:pt modelId="{8BCD8603-B6B5-A247-A01F-7FA97AF262D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RIM</a:t>
          </a:r>
          <a:endParaRPr lang="en-US" dirty="0"/>
        </a:p>
      </dgm:t>
    </dgm:pt>
    <dgm:pt modelId="{42A887FA-7195-6943-A867-9FC674470843}" type="parTrans" cxnId="{26DD6863-35D1-DC4E-A48E-B13828617B44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183B4D4-9282-564A-A05F-6672E4B63679}" type="sibTrans" cxnId="{26DD6863-35D1-DC4E-A48E-B13828617B44}">
      <dgm:prSet/>
      <dgm:spPr/>
      <dgm:t>
        <a:bodyPr/>
        <a:lstStyle/>
        <a:p>
          <a:endParaRPr lang="en-US"/>
        </a:p>
      </dgm:t>
    </dgm:pt>
    <dgm:pt modelId="{605B3D90-CD4C-FE46-A788-086A46EEE1E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(model, implicit)</a:t>
          </a:r>
          <a:endParaRPr lang="en-US" dirty="0"/>
        </a:p>
      </dgm:t>
    </dgm:pt>
    <dgm:pt modelId="{DCBC67D8-FA1C-514C-AC55-5490675193BC}" type="parTrans" cxnId="{59AA1461-C489-B448-A956-7244D1C8E59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571011-E176-174F-B687-29A2FDA7132B}" type="sibTrans" cxnId="{59AA1461-C489-B448-A956-7244D1C8E592}">
      <dgm:prSet/>
      <dgm:spPr/>
      <dgm:t>
        <a:bodyPr/>
        <a:lstStyle/>
        <a:p>
          <a:endParaRPr lang="en-US"/>
        </a:p>
      </dgm:t>
    </dgm:pt>
    <dgm:pt modelId="{1767A8FE-7DA6-7E4C-887E-346CB81797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(Model, implicit)</a:t>
          </a:r>
          <a:endParaRPr lang="en-US" dirty="0"/>
        </a:p>
      </dgm:t>
    </dgm:pt>
    <dgm:pt modelId="{2DDC1B06-FAEB-6A43-992D-DAD87D34308F}" type="parTrans" cxnId="{4B4AAD8F-E5A0-DA48-B301-472AEBDBC7FB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FB1E95F-91DF-774E-9B05-080225A4EB9C}" type="sibTrans" cxnId="{4B4AAD8F-E5A0-DA48-B301-472AEBDBC7FB}">
      <dgm:prSet/>
      <dgm:spPr/>
      <dgm:t>
        <a:bodyPr/>
        <a:lstStyle/>
        <a:p>
          <a:endParaRPr lang="en-US"/>
        </a:p>
      </dgm:t>
    </dgm:pt>
    <dgm:pt modelId="{F3CC7960-1B33-8A42-856B-8E6105617BC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XML</a:t>
          </a:r>
          <a:endParaRPr lang="en-US" dirty="0"/>
        </a:p>
      </dgm:t>
    </dgm:pt>
    <dgm:pt modelId="{37ADC307-162F-764A-B8AA-A2016AEC33E3}" type="parTrans" cxnId="{E9D0ACCA-D973-994E-87C3-93CDCFC42C9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6586342-8DEE-5A4F-8B38-5DC8217DC429}" type="sibTrans" cxnId="{E9D0ACCA-D973-994E-87C3-93CDCFC42C9E}">
      <dgm:prSet/>
      <dgm:spPr/>
      <dgm:t>
        <a:bodyPr/>
        <a:lstStyle/>
        <a:p>
          <a:endParaRPr lang="en-US"/>
        </a:p>
      </dgm:t>
    </dgm:pt>
    <dgm:pt modelId="{BA912062-20F7-704B-ACFE-C7F4611D2B8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STIX JSON</a:t>
          </a:r>
          <a:endParaRPr lang="en-US" dirty="0"/>
        </a:p>
      </dgm:t>
    </dgm:pt>
    <dgm:pt modelId="{CB9B9F47-FA5C-864A-A1CF-8B0C649B2339}" type="parTrans" cxnId="{C8AEEC13-B3E4-6B45-B80E-D53F8C44FD1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BF99377-AFE4-7046-8A44-E28521C1FBED}" type="sibTrans" cxnId="{C8AEEC13-B3E4-6B45-B80E-D53F8C44FD10}">
      <dgm:prSet/>
      <dgm:spPr/>
      <dgm:t>
        <a:bodyPr/>
        <a:lstStyle/>
        <a:p>
          <a:endParaRPr lang="en-US"/>
        </a:p>
      </dgm:t>
    </dgm:pt>
    <dgm:pt modelId="{BFDBBE1B-6667-4F48-9D61-32D4398669D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IODef</a:t>
          </a:r>
          <a:r>
            <a:rPr lang="en-US" dirty="0" smtClean="0"/>
            <a:t> (protocol)</a:t>
          </a:r>
          <a:endParaRPr lang="en-US" dirty="0"/>
        </a:p>
      </dgm:t>
    </dgm:pt>
    <dgm:pt modelId="{8F036DD7-DFCB-3749-8E5A-7BA46F00C9A9}" type="parTrans" cxnId="{18A8A8CE-E933-F04A-AB6B-1F88456BFF66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39B834D-301B-D941-89B1-D0551DE493AA}" type="sibTrans" cxnId="{18A8A8CE-E933-F04A-AB6B-1F88456BFF66}">
      <dgm:prSet/>
      <dgm:spPr/>
      <dgm:t>
        <a:bodyPr/>
        <a:lstStyle/>
        <a:p>
          <a:endParaRPr lang="en-US"/>
        </a:p>
      </dgm:t>
    </dgm:pt>
    <dgm:pt modelId="{2EE9FA59-1494-BA43-AF80-705EA5EFAB8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Cap XML</a:t>
          </a:r>
          <a:endParaRPr lang="en-US" dirty="0"/>
        </a:p>
      </dgm:t>
    </dgm:pt>
    <dgm:pt modelId="{A9A11C6A-3CB2-B746-987C-714C47A8C4E1}" type="parTrans" cxnId="{4E612BE7-73FD-764E-9A96-E1DCA5E3C2A2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6454B45-8447-7D47-A32B-92306A5ACE4C}" type="sibTrans" cxnId="{4E612BE7-73FD-764E-9A96-E1DCA5E3C2A2}">
      <dgm:prSet/>
      <dgm:spPr/>
      <dgm:t>
        <a:bodyPr/>
        <a:lstStyle/>
        <a:p>
          <a:endParaRPr lang="en-US"/>
        </a:p>
      </dgm:t>
    </dgm:pt>
    <dgm:pt modelId="{FD54C9EA-011A-534D-AE4D-31375457A9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(model, implicit)</a:t>
          </a:r>
          <a:endParaRPr lang="en-US" dirty="0"/>
        </a:p>
      </dgm:t>
    </dgm:pt>
    <dgm:pt modelId="{D8D5134D-F215-2C45-9BF5-44F6774A8889}" type="parTrans" cxnId="{E7284897-FC49-AD4E-815A-0B7E2C22690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18BE6E-7A82-E748-8160-F68D70A55AAB}" type="sibTrans" cxnId="{E7284897-FC49-AD4E-815A-0B7E2C22690F}">
      <dgm:prSet/>
      <dgm:spPr/>
      <dgm:t>
        <a:bodyPr/>
        <a:lstStyle/>
        <a:p>
          <a:endParaRPr lang="en-US"/>
        </a:p>
      </dgm:t>
    </dgm:pt>
    <dgm:pt modelId="{CB49E2A9-8328-1A43-94E9-DC1CD1DFEFA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Snort rules</a:t>
          </a:r>
          <a:endParaRPr lang="en-US" dirty="0"/>
        </a:p>
      </dgm:t>
    </dgm:pt>
    <dgm:pt modelId="{7637A26C-AD3D-9D45-9081-4C2F551F306B}" type="parTrans" cxnId="{0C805E6B-4678-2848-9452-6C5580320F6C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C990685-9C26-1142-9AC9-85E68A93D715}" type="sibTrans" cxnId="{0C805E6B-4678-2848-9452-6C5580320F6C}">
      <dgm:prSet/>
      <dgm:spPr/>
      <dgm:t>
        <a:bodyPr/>
        <a:lstStyle/>
        <a:p>
          <a:endParaRPr lang="en-US"/>
        </a:p>
      </dgm:t>
    </dgm:pt>
    <dgm:pt modelId="{0DE64586-681C-D445-B932-2B051D6DB8CE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Physical Threat Model</a:t>
          </a:r>
          <a:endParaRPr lang="en-US" dirty="0"/>
        </a:p>
      </dgm:t>
    </dgm:pt>
    <dgm:pt modelId="{E1F9CB79-250C-3D49-BA33-3896053D7BCA}" type="parTrans" cxnId="{E9EA50AE-A6B7-604D-BFFA-CB2FA371B4A9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FF4FF8-CEB8-F147-BDA1-A732020E65BF}" type="sibTrans" cxnId="{E9EA50AE-A6B7-604D-BFFA-CB2FA371B4A9}">
      <dgm:prSet/>
      <dgm:spPr/>
      <dgm:t>
        <a:bodyPr/>
        <a:lstStyle/>
        <a:p>
          <a:endParaRPr lang="en-US"/>
        </a:p>
      </dgm:t>
    </dgm:pt>
    <dgm:pt modelId="{E86B5BDD-6540-834C-BAAD-37B0F3BDCD0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PT XML </a:t>
          </a:r>
          <a:r>
            <a:rPr lang="en-US" smtClean="0"/>
            <a:t>(notional)</a:t>
          </a:r>
          <a:endParaRPr lang="en-US" dirty="0"/>
        </a:p>
      </dgm:t>
    </dgm:pt>
    <dgm:pt modelId="{6D4129E8-158C-864A-9D5F-18713517342C}" type="parTrans" cxnId="{59F69D93-0DD5-E24E-B9EC-3DEC67E53BDF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BADBE4-5B12-7843-950A-DBB23D832903}" type="sibTrans" cxnId="{59F69D93-0DD5-E24E-B9EC-3DEC67E53BDF}">
      <dgm:prSet/>
      <dgm:spPr/>
      <dgm:t>
        <a:bodyPr/>
        <a:lstStyle/>
        <a:p>
          <a:endParaRPr lang="en-US"/>
        </a:p>
      </dgm:t>
    </dgm:pt>
    <dgm:pt modelId="{C8EEE93A-6EFD-C14D-9188-0D2E82613DEB}" type="pres">
      <dgm:prSet presAssocID="{4381C273-1EF1-0D43-8C7B-E4E51B1DD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C30987-B60B-7644-A79F-5E84F050918F}" type="pres">
      <dgm:prSet presAssocID="{24FC4B7B-0304-B442-8D70-451D2E1B8E73}" presName="hierRoot1" presStyleCnt="0">
        <dgm:presLayoutVars>
          <dgm:hierBranch val="init"/>
        </dgm:presLayoutVars>
      </dgm:prSet>
      <dgm:spPr/>
    </dgm:pt>
    <dgm:pt modelId="{040A6CE4-967E-F544-A604-408C7957679D}" type="pres">
      <dgm:prSet presAssocID="{24FC4B7B-0304-B442-8D70-451D2E1B8E73}" presName="rootComposite1" presStyleCnt="0"/>
      <dgm:spPr/>
    </dgm:pt>
    <dgm:pt modelId="{9A12DE5A-70C1-804B-9A4B-22524871D7B4}" type="pres">
      <dgm:prSet presAssocID="{24FC4B7B-0304-B442-8D70-451D2E1B8E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6E815-DF3A-B945-8518-1F7A40A33D5D}" type="pres">
      <dgm:prSet presAssocID="{24FC4B7B-0304-B442-8D70-451D2E1B8E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CDEB0F5-E76C-7D45-AFE0-03EF9880E23B}" type="pres">
      <dgm:prSet presAssocID="{24FC4B7B-0304-B442-8D70-451D2E1B8E73}" presName="hierChild2" presStyleCnt="0"/>
      <dgm:spPr/>
    </dgm:pt>
    <dgm:pt modelId="{44C1D0F1-3B88-DC4E-97C1-00B658DC6FE1}" type="pres">
      <dgm:prSet presAssocID="{42A887FA-7195-6943-A867-9FC6744708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1D52A0-00EC-B848-A10C-90B9A252B745}" type="pres">
      <dgm:prSet presAssocID="{8BCD8603-B6B5-A247-A01F-7FA97AF262D7}" presName="hierRoot2" presStyleCnt="0">
        <dgm:presLayoutVars>
          <dgm:hierBranch val="init"/>
        </dgm:presLayoutVars>
      </dgm:prSet>
      <dgm:spPr/>
    </dgm:pt>
    <dgm:pt modelId="{C30DFB72-8A61-7F40-BEA1-8C957DCF255E}" type="pres">
      <dgm:prSet presAssocID="{8BCD8603-B6B5-A247-A01F-7FA97AF262D7}" presName="rootComposite" presStyleCnt="0"/>
      <dgm:spPr/>
    </dgm:pt>
    <dgm:pt modelId="{BF32D8EB-9D41-6C42-A5DA-166765D5458D}" type="pres">
      <dgm:prSet presAssocID="{8BCD8603-B6B5-A247-A01F-7FA97AF262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E274F-E38A-3541-9F26-CD95B045C4D8}" type="pres">
      <dgm:prSet presAssocID="{8BCD8603-B6B5-A247-A01F-7FA97AF262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9EC72F74-0FF6-DB4E-98D4-2B67940B2A20}" type="pres">
      <dgm:prSet presAssocID="{8BCD8603-B6B5-A247-A01F-7FA97AF262D7}" presName="hierChild4" presStyleCnt="0"/>
      <dgm:spPr/>
    </dgm:pt>
    <dgm:pt modelId="{302EFB1A-FCDE-1849-8D22-6BFC10F1C7F1}" type="pres">
      <dgm:prSet presAssocID="{37ADC307-162F-764A-B8AA-A2016AEC33E3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F17F5BD-D269-7845-94C6-2AD72D06B772}" type="pres">
      <dgm:prSet presAssocID="{F3CC7960-1B33-8A42-856B-8E6105617BC9}" presName="hierRoot2" presStyleCnt="0">
        <dgm:presLayoutVars>
          <dgm:hierBranch val="init"/>
        </dgm:presLayoutVars>
      </dgm:prSet>
      <dgm:spPr/>
    </dgm:pt>
    <dgm:pt modelId="{3940FA06-CBEB-9542-9C9D-CDBD6EC81BE3}" type="pres">
      <dgm:prSet presAssocID="{F3CC7960-1B33-8A42-856B-8E6105617BC9}" presName="rootComposite" presStyleCnt="0"/>
      <dgm:spPr/>
    </dgm:pt>
    <dgm:pt modelId="{CD9E414E-FA12-3B4E-A293-4BB4EF210DF3}" type="pres">
      <dgm:prSet presAssocID="{F3CC7960-1B33-8A42-856B-8E6105617BC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D3649-314F-E145-A178-C679B577D9A2}" type="pres">
      <dgm:prSet presAssocID="{F3CC7960-1B33-8A42-856B-8E6105617BC9}" presName="rootConnector" presStyleLbl="node3" presStyleIdx="0" presStyleCnt="6"/>
      <dgm:spPr/>
      <dgm:t>
        <a:bodyPr/>
        <a:lstStyle/>
        <a:p>
          <a:endParaRPr lang="en-US"/>
        </a:p>
      </dgm:t>
    </dgm:pt>
    <dgm:pt modelId="{34C56222-085F-304C-8733-E9E5FD3F9F75}" type="pres">
      <dgm:prSet presAssocID="{F3CC7960-1B33-8A42-856B-8E6105617BC9}" presName="hierChild4" presStyleCnt="0"/>
      <dgm:spPr/>
    </dgm:pt>
    <dgm:pt modelId="{17A29E81-F51C-EF41-ABE8-6210C6EE44DF}" type="pres">
      <dgm:prSet presAssocID="{F3CC7960-1B33-8A42-856B-8E6105617BC9}" presName="hierChild5" presStyleCnt="0"/>
      <dgm:spPr/>
    </dgm:pt>
    <dgm:pt modelId="{65463B22-A900-174D-82E7-A80575B7ED99}" type="pres">
      <dgm:prSet presAssocID="{CB9B9F47-FA5C-864A-A1CF-8B0C649B2339}" presName="Name37" presStyleLbl="parChTrans1D3" presStyleIdx="1" presStyleCnt="6"/>
      <dgm:spPr/>
      <dgm:t>
        <a:bodyPr/>
        <a:lstStyle/>
        <a:p>
          <a:endParaRPr lang="en-US"/>
        </a:p>
      </dgm:t>
    </dgm:pt>
    <dgm:pt modelId="{B7A507A9-9743-1E42-B351-1734246BD3B5}" type="pres">
      <dgm:prSet presAssocID="{BA912062-20F7-704B-ACFE-C7F4611D2B80}" presName="hierRoot2" presStyleCnt="0">
        <dgm:presLayoutVars>
          <dgm:hierBranch val="init"/>
        </dgm:presLayoutVars>
      </dgm:prSet>
      <dgm:spPr/>
    </dgm:pt>
    <dgm:pt modelId="{9AAA5350-62A2-2841-8C00-6ECD0A0649FD}" type="pres">
      <dgm:prSet presAssocID="{BA912062-20F7-704B-ACFE-C7F4611D2B80}" presName="rootComposite" presStyleCnt="0"/>
      <dgm:spPr/>
    </dgm:pt>
    <dgm:pt modelId="{E7BC0599-A551-9145-BAAF-3D63AC07E5B0}" type="pres">
      <dgm:prSet presAssocID="{BA912062-20F7-704B-ACFE-C7F4611D2B80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9B20B-B0EE-B04A-B295-D4D8CD5D0B9A}" type="pres">
      <dgm:prSet presAssocID="{BA912062-20F7-704B-ACFE-C7F4611D2B80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95CB5C-B4D4-DA47-942B-0304FB046675}" type="pres">
      <dgm:prSet presAssocID="{BA912062-20F7-704B-ACFE-C7F4611D2B80}" presName="hierChild4" presStyleCnt="0"/>
      <dgm:spPr/>
    </dgm:pt>
    <dgm:pt modelId="{92F94358-887F-AC42-B7F7-40F9EA8BA076}" type="pres">
      <dgm:prSet presAssocID="{BA912062-20F7-704B-ACFE-C7F4611D2B80}" presName="hierChild5" presStyleCnt="0"/>
      <dgm:spPr/>
    </dgm:pt>
    <dgm:pt modelId="{D006036E-16F5-094E-9D0A-0168605DE0A1}" type="pres">
      <dgm:prSet presAssocID="{8BCD8603-B6B5-A247-A01F-7FA97AF262D7}" presName="hierChild5" presStyleCnt="0"/>
      <dgm:spPr/>
    </dgm:pt>
    <dgm:pt modelId="{E18ACB8B-FAA4-354F-B518-FD6F3D0C0B5D}" type="pres">
      <dgm:prSet presAssocID="{DCBC67D8-FA1C-514C-AC55-5490675193B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0FCFA56-AA9E-D448-BDDB-6B4FF3EB3809}" type="pres">
      <dgm:prSet presAssocID="{605B3D90-CD4C-FE46-A788-086A46EEE1EF}" presName="hierRoot2" presStyleCnt="0">
        <dgm:presLayoutVars>
          <dgm:hierBranch val="init"/>
        </dgm:presLayoutVars>
      </dgm:prSet>
      <dgm:spPr/>
    </dgm:pt>
    <dgm:pt modelId="{67323278-755A-4143-AA6B-E7CA1AD88F4B}" type="pres">
      <dgm:prSet presAssocID="{605B3D90-CD4C-FE46-A788-086A46EEE1EF}" presName="rootComposite" presStyleCnt="0"/>
      <dgm:spPr/>
    </dgm:pt>
    <dgm:pt modelId="{DDAE6EA9-32C1-4A49-8282-526E58DB176B}" type="pres">
      <dgm:prSet presAssocID="{605B3D90-CD4C-FE46-A788-086A46EEE1E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F1899-8708-BA44-9E74-2CEFAC954577}" type="pres">
      <dgm:prSet presAssocID="{605B3D90-CD4C-FE46-A788-086A46EEE1E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BA93092-D986-6349-950E-D0ADEDAC0EDE}" type="pres">
      <dgm:prSet presAssocID="{605B3D90-CD4C-FE46-A788-086A46EEE1EF}" presName="hierChild4" presStyleCnt="0"/>
      <dgm:spPr/>
    </dgm:pt>
    <dgm:pt modelId="{53EA0784-B3E2-4D42-90F5-D44F5C3657F3}" type="pres">
      <dgm:prSet presAssocID="{8F036DD7-DFCB-3749-8E5A-7BA46F00C9A9}" presName="Name37" presStyleLbl="parChTrans1D3" presStyleIdx="2" presStyleCnt="6"/>
      <dgm:spPr/>
      <dgm:t>
        <a:bodyPr/>
        <a:lstStyle/>
        <a:p>
          <a:endParaRPr lang="en-US"/>
        </a:p>
      </dgm:t>
    </dgm:pt>
    <dgm:pt modelId="{3F9DE737-36A9-654E-8C95-A2784F778D93}" type="pres">
      <dgm:prSet presAssocID="{BFDBBE1B-6667-4F48-9D61-32D4398669D2}" presName="hierRoot2" presStyleCnt="0">
        <dgm:presLayoutVars>
          <dgm:hierBranch val="init"/>
        </dgm:presLayoutVars>
      </dgm:prSet>
      <dgm:spPr/>
    </dgm:pt>
    <dgm:pt modelId="{78443BDF-A1C3-1C4D-A5A4-1C6103F5CEF5}" type="pres">
      <dgm:prSet presAssocID="{BFDBBE1B-6667-4F48-9D61-32D4398669D2}" presName="rootComposite" presStyleCnt="0"/>
      <dgm:spPr/>
    </dgm:pt>
    <dgm:pt modelId="{D88FD843-58C0-DF40-84F2-9507C6DAC07A}" type="pres">
      <dgm:prSet presAssocID="{BFDBBE1B-6667-4F48-9D61-32D4398669D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E6712A-E3D0-A544-B83A-311A227ECA72}" type="pres">
      <dgm:prSet presAssocID="{BFDBBE1B-6667-4F48-9D61-32D4398669D2}" presName="rootConnector" presStyleLbl="node3" presStyleIdx="2" presStyleCnt="6"/>
      <dgm:spPr/>
      <dgm:t>
        <a:bodyPr/>
        <a:lstStyle/>
        <a:p>
          <a:endParaRPr lang="en-US"/>
        </a:p>
      </dgm:t>
    </dgm:pt>
    <dgm:pt modelId="{66E99E86-E942-5F41-A9BA-7604B0F9EFDA}" type="pres">
      <dgm:prSet presAssocID="{BFDBBE1B-6667-4F48-9D61-32D4398669D2}" presName="hierChild4" presStyleCnt="0"/>
      <dgm:spPr/>
    </dgm:pt>
    <dgm:pt modelId="{EBDFF0D6-DA8C-054E-89A3-B999DEA9201C}" type="pres">
      <dgm:prSet presAssocID="{BFDBBE1B-6667-4F48-9D61-32D4398669D2}" presName="hierChild5" presStyleCnt="0"/>
      <dgm:spPr/>
    </dgm:pt>
    <dgm:pt modelId="{1B78FBED-ED1D-C440-B5AC-5DB17C6304E9}" type="pres">
      <dgm:prSet presAssocID="{605B3D90-CD4C-FE46-A788-086A46EEE1EF}" presName="hierChild5" presStyleCnt="0"/>
      <dgm:spPr/>
    </dgm:pt>
    <dgm:pt modelId="{BA88FDD8-154F-074F-8264-E4BB7179B08F}" type="pres">
      <dgm:prSet presAssocID="{2DDC1B06-FAEB-6A43-992D-DAD87D34308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6FD9D08-51AB-EF43-9A49-ACA2F59EF188}" type="pres">
      <dgm:prSet presAssocID="{1767A8FE-7DA6-7E4C-887E-346CB8179756}" presName="hierRoot2" presStyleCnt="0">
        <dgm:presLayoutVars>
          <dgm:hierBranch val="init"/>
        </dgm:presLayoutVars>
      </dgm:prSet>
      <dgm:spPr/>
    </dgm:pt>
    <dgm:pt modelId="{981ABBF7-632D-3146-AFF2-ECE512D65BC7}" type="pres">
      <dgm:prSet presAssocID="{1767A8FE-7DA6-7E4C-887E-346CB8179756}" presName="rootComposite" presStyleCnt="0"/>
      <dgm:spPr/>
    </dgm:pt>
    <dgm:pt modelId="{516267D5-8BC8-6B43-941A-85AC1C9C19A6}" type="pres">
      <dgm:prSet presAssocID="{1767A8FE-7DA6-7E4C-887E-346CB817975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5F4B-8DC5-CC44-8FB8-A0FA95AA20B0}" type="pres">
      <dgm:prSet presAssocID="{1767A8FE-7DA6-7E4C-887E-346CB8179756}" presName="rootConnector" presStyleLbl="node2" presStyleIdx="2" presStyleCnt="5"/>
      <dgm:spPr/>
      <dgm:t>
        <a:bodyPr/>
        <a:lstStyle/>
        <a:p>
          <a:endParaRPr lang="en-US"/>
        </a:p>
      </dgm:t>
    </dgm:pt>
    <dgm:pt modelId="{383E514E-E584-BB4F-A7FD-5B8F55135579}" type="pres">
      <dgm:prSet presAssocID="{1767A8FE-7DA6-7E4C-887E-346CB8179756}" presName="hierChild4" presStyleCnt="0"/>
      <dgm:spPr/>
    </dgm:pt>
    <dgm:pt modelId="{9B355131-116F-0447-A834-D86B05A650FB}" type="pres">
      <dgm:prSet presAssocID="{A9A11C6A-3CB2-B746-987C-714C47A8C4E1}" presName="Name37" presStyleLbl="parChTrans1D3" presStyleIdx="3" presStyleCnt="6"/>
      <dgm:spPr/>
      <dgm:t>
        <a:bodyPr/>
        <a:lstStyle/>
        <a:p>
          <a:endParaRPr lang="en-US"/>
        </a:p>
      </dgm:t>
    </dgm:pt>
    <dgm:pt modelId="{BFD4ED10-99A6-A045-8715-5E0D96B1AD6F}" type="pres">
      <dgm:prSet presAssocID="{2EE9FA59-1494-BA43-AF80-705EA5EFAB8A}" presName="hierRoot2" presStyleCnt="0">
        <dgm:presLayoutVars>
          <dgm:hierBranch val="init"/>
        </dgm:presLayoutVars>
      </dgm:prSet>
      <dgm:spPr/>
    </dgm:pt>
    <dgm:pt modelId="{6753E3D3-6FB7-1A46-8CAB-7CF132EE95EB}" type="pres">
      <dgm:prSet presAssocID="{2EE9FA59-1494-BA43-AF80-705EA5EFAB8A}" presName="rootComposite" presStyleCnt="0"/>
      <dgm:spPr/>
    </dgm:pt>
    <dgm:pt modelId="{82336156-4F11-C24F-AF24-E64E6B66EC9A}" type="pres">
      <dgm:prSet presAssocID="{2EE9FA59-1494-BA43-AF80-705EA5EFAB8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486349-E536-5540-AB6E-2424986D4063}" type="pres">
      <dgm:prSet presAssocID="{2EE9FA59-1494-BA43-AF80-705EA5EFAB8A}" presName="rootConnector" presStyleLbl="node3" presStyleIdx="3" presStyleCnt="6"/>
      <dgm:spPr/>
      <dgm:t>
        <a:bodyPr/>
        <a:lstStyle/>
        <a:p>
          <a:endParaRPr lang="en-US"/>
        </a:p>
      </dgm:t>
    </dgm:pt>
    <dgm:pt modelId="{955E1884-CE3C-FA45-9B2D-D537725C377D}" type="pres">
      <dgm:prSet presAssocID="{2EE9FA59-1494-BA43-AF80-705EA5EFAB8A}" presName="hierChild4" presStyleCnt="0"/>
      <dgm:spPr/>
    </dgm:pt>
    <dgm:pt modelId="{98721950-5421-124A-893D-4960F8724AEE}" type="pres">
      <dgm:prSet presAssocID="{2EE9FA59-1494-BA43-AF80-705EA5EFAB8A}" presName="hierChild5" presStyleCnt="0"/>
      <dgm:spPr/>
    </dgm:pt>
    <dgm:pt modelId="{28450785-0930-6C49-8F5F-5DFE10D32CE8}" type="pres">
      <dgm:prSet presAssocID="{1767A8FE-7DA6-7E4C-887E-346CB8179756}" presName="hierChild5" presStyleCnt="0"/>
      <dgm:spPr/>
    </dgm:pt>
    <dgm:pt modelId="{43613241-23BD-C843-9C48-A6B6A18AC693}" type="pres">
      <dgm:prSet presAssocID="{D8D5134D-F215-2C45-9BF5-44F6774A888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5FB8D20-2BE8-EC40-B2B9-1BA447E88E26}" type="pres">
      <dgm:prSet presAssocID="{FD54C9EA-011A-534D-AE4D-31375457A9F1}" presName="hierRoot2" presStyleCnt="0">
        <dgm:presLayoutVars>
          <dgm:hierBranch val="init"/>
        </dgm:presLayoutVars>
      </dgm:prSet>
      <dgm:spPr/>
    </dgm:pt>
    <dgm:pt modelId="{6DBBC3A5-D9C3-CA41-9C64-A957707AD86D}" type="pres">
      <dgm:prSet presAssocID="{FD54C9EA-011A-534D-AE4D-31375457A9F1}" presName="rootComposite" presStyleCnt="0"/>
      <dgm:spPr/>
    </dgm:pt>
    <dgm:pt modelId="{D97149CB-9BBA-BE41-8E74-F1C2F88D859C}" type="pres">
      <dgm:prSet presAssocID="{FD54C9EA-011A-534D-AE4D-31375457A9F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BBBF4-F9C9-BE47-ABAF-C182918AA8F9}" type="pres">
      <dgm:prSet presAssocID="{FD54C9EA-011A-534D-AE4D-31375457A9F1}" presName="rootConnector" presStyleLbl="node2" presStyleIdx="3" presStyleCnt="5"/>
      <dgm:spPr/>
      <dgm:t>
        <a:bodyPr/>
        <a:lstStyle/>
        <a:p>
          <a:endParaRPr lang="en-US"/>
        </a:p>
      </dgm:t>
    </dgm:pt>
    <dgm:pt modelId="{9D1D3032-B32B-F244-978E-16330EFF09F3}" type="pres">
      <dgm:prSet presAssocID="{FD54C9EA-011A-534D-AE4D-31375457A9F1}" presName="hierChild4" presStyleCnt="0"/>
      <dgm:spPr/>
    </dgm:pt>
    <dgm:pt modelId="{7DD26E81-1196-1145-B8C9-A25DFDAFF039}" type="pres">
      <dgm:prSet presAssocID="{7637A26C-AD3D-9D45-9081-4C2F551F306B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C7D95E9-E275-A34C-BED4-4423E2299CCE}" type="pres">
      <dgm:prSet presAssocID="{CB49E2A9-8328-1A43-94E9-DC1CD1DFEFAC}" presName="hierRoot2" presStyleCnt="0">
        <dgm:presLayoutVars>
          <dgm:hierBranch val="init"/>
        </dgm:presLayoutVars>
      </dgm:prSet>
      <dgm:spPr/>
    </dgm:pt>
    <dgm:pt modelId="{7A7EFB22-D1F3-7E4A-8FF3-056AFF4A54F9}" type="pres">
      <dgm:prSet presAssocID="{CB49E2A9-8328-1A43-94E9-DC1CD1DFEFAC}" presName="rootComposite" presStyleCnt="0"/>
      <dgm:spPr/>
    </dgm:pt>
    <dgm:pt modelId="{DD7EBEE8-6900-FC49-B5A4-B89746C84069}" type="pres">
      <dgm:prSet presAssocID="{CB49E2A9-8328-1A43-94E9-DC1CD1DFEF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61BF-CA7D-6C4F-90C5-360BA6FFDBEB}" type="pres">
      <dgm:prSet presAssocID="{CB49E2A9-8328-1A43-94E9-DC1CD1DFEFAC}" presName="rootConnector" presStyleLbl="node3" presStyleIdx="4" presStyleCnt="6"/>
      <dgm:spPr/>
      <dgm:t>
        <a:bodyPr/>
        <a:lstStyle/>
        <a:p>
          <a:endParaRPr lang="en-US"/>
        </a:p>
      </dgm:t>
    </dgm:pt>
    <dgm:pt modelId="{0E314E16-0669-D244-BA22-AABF0DF1583C}" type="pres">
      <dgm:prSet presAssocID="{CB49E2A9-8328-1A43-94E9-DC1CD1DFEFAC}" presName="hierChild4" presStyleCnt="0"/>
      <dgm:spPr/>
    </dgm:pt>
    <dgm:pt modelId="{D9B82317-AE20-1945-830A-AAA8A8DB1C18}" type="pres">
      <dgm:prSet presAssocID="{CB49E2A9-8328-1A43-94E9-DC1CD1DFEFAC}" presName="hierChild5" presStyleCnt="0"/>
      <dgm:spPr/>
    </dgm:pt>
    <dgm:pt modelId="{02FA7BCA-AA04-0E48-A6B0-E651755840C2}" type="pres">
      <dgm:prSet presAssocID="{FD54C9EA-011A-534D-AE4D-31375457A9F1}" presName="hierChild5" presStyleCnt="0"/>
      <dgm:spPr/>
    </dgm:pt>
    <dgm:pt modelId="{C900DA6C-DF7E-D74B-B469-BE27E9142B5A}" type="pres">
      <dgm:prSet presAssocID="{E1F9CB79-250C-3D49-BA33-3896053D7B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5FDAF8A1-9592-3949-88B3-DC68ACC4E2BF}" type="pres">
      <dgm:prSet presAssocID="{0DE64586-681C-D445-B932-2B051D6DB8CE}" presName="hierRoot2" presStyleCnt="0">
        <dgm:presLayoutVars>
          <dgm:hierBranch val="init"/>
        </dgm:presLayoutVars>
      </dgm:prSet>
      <dgm:spPr/>
    </dgm:pt>
    <dgm:pt modelId="{43A64A74-1EFF-6441-AF03-5965F13E81A5}" type="pres">
      <dgm:prSet presAssocID="{0DE64586-681C-D445-B932-2B051D6DB8CE}" presName="rootComposite" presStyleCnt="0"/>
      <dgm:spPr/>
    </dgm:pt>
    <dgm:pt modelId="{05D87038-C661-0D4A-B04F-9EE6A0A8FD86}" type="pres">
      <dgm:prSet presAssocID="{0DE64586-681C-D445-B932-2B051D6DB8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F30E-9BF2-3448-BA0A-2C35EE6C5BCB}" type="pres">
      <dgm:prSet presAssocID="{0DE64586-681C-D445-B932-2B051D6DB8CE}" presName="rootConnector" presStyleLbl="node2" presStyleIdx="4" presStyleCnt="5"/>
      <dgm:spPr/>
      <dgm:t>
        <a:bodyPr/>
        <a:lstStyle/>
        <a:p>
          <a:endParaRPr lang="en-US"/>
        </a:p>
      </dgm:t>
    </dgm:pt>
    <dgm:pt modelId="{9EA00D72-62FC-E64E-BED1-11C672F336E6}" type="pres">
      <dgm:prSet presAssocID="{0DE64586-681C-D445-B932-2B051D6DB8CE}" presName="hierChild4" presStyleCnt="0"/>
      <dgm:spPr/>
    </dgm:pt>
    <dgm:pt modelId="{CA6EC814-6AA0-EC44-93A9-FB9AB2556A53}" type="pres">
      <dgm:prSet presAssocID="{6D4129E8-158C-864A-9D5F-18713517342C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09C0DFE-FDA3-DC42-8BBD-D1F54D304D69}" type="pres">
      <dgm:prSet presAssocID="{E86B5BDD-6540-834C-BAAD-37B0F3BDCD0F}" presName="hierRoot2" presStyleCnt="0">
        <dgm:presLayoutVars>
          <dgm:hierBranch val="init"/>
        </dgm:presLayoutVars>
      </dgm:prSet>
      <dgm:spPr/>
    </dgm:pt>
    <dgm:pt modelId="{C57AE920-645F-B540-8EFB-C4D7E1987330}" type="pres">
      <dgm:prSet presAssocID="{E86B5BDD-6540-834C-BAAD-37B0F3BDCD0F}" presName="rootComposite" presStyleCnt="0"/>
      <dgm:spPr/>
    </dgm:pt>
    <dgm:pt modelId="{8ED3A631-A845-3A4E-8A2D-ED0098E5CE49}" type="pres">
      <dgm:prSet presAssocID="{E86B5BDD-6540-834C-BAAD-37B0F3BDCD0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90852-2BB9-C040-A342-F9FA3AA2C233}" type="pres">
      <dgm:prSet presAssocID="{E86B5BDD-6540-834C-BAAD-37B0F3BDCD0F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7623EE-EB76-264F-B8BC-AD89AEAEA137}" type="pres">
      <dgm:prSet presAssocID="{E86B5BDD-6540-834C-BAAD-37B0F3BDCD0F}" presName="hierChild4" presStyleCnt="0"/>
      <dgm:spPr/>
    </dgm:pt>
    <dgm:pt modelId="{AE37186F-ECBB-E940-9570-BBE90C944F8D}" type="pres">
      <dgm:prSet presAssocID="{E86B5BDD-6540-834C-BAAD-37B0F3BDCD0F}" presName="hierChild5" presStyleCnt="0"/>
      <dgm:spPr/>
    </dgm:pt>
    <dgm:pt modelId="{FAD7A820-BDF9-AE45-BB8E-CD3CBBE4E2D7}" type="pres">
      <dgm:prSet presAssocID="{0DE64586-681C-D445-B932-2B051D6DB8CE}" presName="hierChild5" presStyleCnt="0"/>
      <dgm:spPr/>
    </dgm:pt>
    <dgm:pt modelId="{DC7A0A48-A588-8440-BDAE-3B55D6539033}" type="pres">
      <dgm:prSet presAssocID="{24FC4B7B-0304-B442-8D70-451D2E1B8E73}" presName="hierChild3" presStyleCnt="0"/>
      <dgm:spPr/>
    </dgm:pt>
  </dgm:ptLst>
  <dgm:cxnLst>
    <dgm:cxn modelId="{E9211D36-F15C-BD49-87FA-D9FE7E4BC6C7}" type="presOf" srcId="{4381C273-1EF1-0D43-8C7B-E4E51B1DD902}" destId="{C8EEE93A-6EFD-C14D-9188-0D2E82613DEB}" srcOrd="0" destOrd="0" presId="urn:microsoft.com/office/officeart/2005/8/layout/orgChart1"/>
    <dgm:cxn modelId="{DA4B53B5-4201-7A4A-A867-A4D14943DF9C}" type="presOf" srcId="{FD54C9EA-011A-534D-AE4D-31375457A9F1}" destId="{D97149CB-9BBA-BE41-8E74-F1C2F88D859C}" srcOrd="0" destOrd="0" presId="urn:microsoft.com/office/officeart/2005/8/layout/orgChart1"/>
    <dgm:cxn modelId="{90D72E97-2487-3D4F-8684-FF2DCE0035D9}" type="presOf" srcId="{E86B5BDD-6540-834C-BAAD-37B0F3BDCD0F}" destId="{E8E90852-2BB9-C040-A342-F9FA3AA2C233}" srcOrd="1" destOrd="0" presId="urn:microsoft.com/office/officeart/2005/8/layout/orgChart1"/>
    <dgm:cxn modelId="{F7F28DCF-9B98-7B42-9E70-3A3B73619779}" type="presOf" srcId="{605B3D90-CD4C-FE46-A788-086A46EEE1EF}" destId="{42FF1899-8708-BA44-9E74-2CEFAC954577}" srcOrd="1" destOrd="0" presId="urn:microsoft.com/office/officeart/2005/8/layout/orgChart1"/>
    <dgm:cxn modelId="{9F179B90-21AE-5E45-A22B-889593D88E3A}" type="presOf" srcId="{7637A26C-AD3D-9D45-9081-4C2F551F306B}" destId="{7DD26E81-1196-1145-B8C9-A25DFDAFF039}" srcOrd="0" destOrd="0" presId="urn:microsoft.com/office/officeart/2005/8/layout/orgChart1"/>
    <dgm:cxn modelId="{59F69D93-0DD5-E24E-B9EC-3DEC67E53BDF}" srcId="{0DE64586-681C-D445-B932-2B051D6DB8CE}" destId="{E86B5BDD-6540-834C-BAAD-37B0F3BDCD0F}" srcOrd="0" destOrd="0" parTransId="{6D4129E8-158C-864A-9D5F-18713517342C}" sibTransId="{3ABADBE4-5B12-7843-950A-DBB23D832903}"/>
    <dgm:cxn modelId="{4E612BE7-73FD-764E-9A96-E1DCA5E3C2A2}" srcId="{1767A8FE-7DA6-7E4C-887E-346CB8179756}" destId="{2EE9FA59-1494-BA43-AF80-705EA5EFAB8A}" srcOrd="0" destOrd="0" parTransId="{A9A11C6A-3CB2-B746-987C-714C47A8C4E1}" sibTransId="{F6454B45-8447-7D47-A32B-92306A5ACE4C}"/>
    <dgm:cxn modelId="{84159A28-FDCF-FC43-B6E7-CE45B1A80711}" type="presOf" srcId="{37ADC307-162F-764A-B8AA-A2016AEC33E3}" destId="{302EFB1A-FCDE-1849-8D22-6BFC10F1C7F1}" srcOrd="0" destOrd="0" presId="urn:microsoft.com/office/officeart/2005/8/layout/orgChart1"/>
    <dgm:cxn modelId="{24C9E657-2C76-A84B-91FD-9624226CA32D}" type="presOf" srcId="{E1F9CB79-250C-3D49-BA33-3896053D7BCA}" destId="{C900DA6C-DF7E-D74B-B469-BE27E9142B5A}" srcOrd="0" destOrd="0" presId="urn:microsoft.com/office/officeart/2005/8/layout/orgChart1"/>
    <dgm:cxn modelId="{4B21F0FD-9EB7-D746-ABF9-A3D67458BB8D}" type="presOf" srcId="{8F036DD7-DFCB-3749-8E5A-7BA46F00C9A9}" destId="{53EA0784-B3E2-4D42-90F5-D44F5C3657F3}" srcOrd="0" destOrd="0" presId="urn:microsoft.com/office/officeart/2005/8/layout/orgChart1"/>
    <dgm:cxn modelId="{989005E9-42EB-B74D-AE80-36694744109B}" type="presOf" srcId="{0DE64586-681C-D445-B932-2B051D6DB8CE}" destId="{05D87038-C661-0D4A-B04F-9EE6A0A8FD86}" srcOrd="0" destOrd="0" presId="urn:microsoft.com/office/officeart/2005/8/layout/orgChart1"/>
    <dgm:cxn modelId="{556C4DAC-A41F-7043-9149-C85590EBDB70}" type="presOf" srcId="{DCBC67D8-FA1C-514C-AC55-5490675193BC}" destId="{E18ACB8B-FAA4-354F-B518-FD6F3D0C0B5D}" srcOrd="0" destOrd="0" presId="urn:microsoft.com/office/officeart/2005/8/layout/orgChart1"/>
    <dgm:cxn modelId="{D5731595-72E3-AA4C-A88C-EECC68AE2B0A}" type="presOf" srcId="{CB9B9F47-FA5C-864A-A1CF-8B0C649B2339}" destId="{65463B22-A900-174D-82E7-A80575B7ED99}" srcOrd="0" destOrd="0" presId="urn:microsoft.com/office/officeart/2005/8/layout/orgChart1"/>
    <dgm:cxn modelId="{769BA709-86A8-E949-9D05-0ED874A4C482}" type="presOf" srcId="{F3CC7960-1B33-8A42-856B-8E6105617BC9}" destId="{CD9E414E-FA12-3B4E-A293-4BB4EF210DF3}" srcOrd="0" destOrd="0" presId="urn:microsoft.com/office/officeart/2005/8/layout/orgChart1"/>
    <dgm:cxn modelId="{6A539400-853A-9E4E-9B1B-459E2870CE29}" type="presOf" srcId="{24FC4B7B-0304-B442-8D70-451D2E1B8E73}" destId="{87B6E815-DF3A-B945-8518-1F7A40A33D5D}" srcOrd="1" destOrd="0" presId="urn:microsoft.com/office/officeart/2005/8/layout/orgChart1"/>
    <dgm:cxn modelId="{926EB50A-7DCD-C547-B453-FAC73F176245}" type="presOf" srcId="{8BCD8603-B6B5-A247-A01F-7FA97AF262D7}" destId="{BF32D8EB-9D41-6C42-A5DA-166765D5458D}" srcOrd="0" destOrd="0" presId="urn:microsoft.com/office/officeart/2005/8/layout/orgChart1"/>
    <dgm:cxn modelId="{4D72B0DD-1AE7-1845-A919-9471C7C64A8F}" type="presOf" srcId="{BA912062-20F7-704B-ACFE-C7F4611D2B80}" destId="{E7BC0599-A551-9145-BAAF-3D63AC07E5B0}" srcOrd="0" destOrd="0" presId="urn:microsoft.com/office/officeart/2005/8/layout/orgChart1"/>
    <dgm:cxn modelId="{0C805E6B-4678-2848-9452-6C5580320F6C}" srcId="{FD54C9EA-011A-534D-AE4D-31375457A9F1}" destId="{CB49E2A9-8328-1A43-94E9-DC1CD1DFEFAC}" srcOrd="0" destOrd="0" parTransId="{7637A26C-AD3D-9D45-9081-4C2F551F306B}" sibTransId="{1C990685-9C26-1142-9AC9-85E68A93D715}"/>
    <dgm:cxn modelId="{06C45E1D-83BF-944D-A305-69D6467FCECF}" type="presOf" srcId="{1767A8FE-7DA6-7E4C-887E-346CB8179756}" destId="{516267D5-8BC8-6B43-941A-85AC1C9C19A6}" srcOrd="0" destOrd="0" presId="urn:microsoft.com/office/officeart/2005/8/layout/orgChart1"/>
    <dgm:cxn modelId="{E63139CD-26DF-CB42-9132-40109218E780}" type="presOf" srcId="{1767A8FE-7DA6-7E4C-887E-346CB8179756}" destId="{4AA15F4B-8DC5-CC44-8FB8-A0FA95AA20B0}" srcOrd="1" destOrd="0" presId="urn:microsoft.com/office/officeart/2005/8/layout/orgChart1"/>
    <dgm:cxn modelId="{DD0F02EE-67FB-1343-B378-F8D193C79F5C}" type="presOf" srcId="{F3CC7960-1B33-8A42-856B-8E6105617BC9}" destId="{4A1D3649-314F-E145-A178-C679B577D9A2}" srcOrd="1" destOrd="0" presId="urn:microsoft.com/office/officeart/2005/8/layout/orgChart1"/>
    <dgm:cxn modelId="{42A23F76-FCF9-8E47-AB01-F1E8C20E5974}" type="presOf" srcId="{A9A11C6A-3CB2-B746-987C-714C47A8C4E1}" destId="{9B355131-116F-0447-A834-D86B05A650FB}" srcOrd="0" destOrd="0" presId="urn:microsoft.com/office/officeart/2005/8/layout/orgChart1"/>
    <dgm:cxn modelId="{4B4AAD8F-E5A0-DA48-B301-472AEBDBC7FB}" srcId="{24FC4B7B-0304-B442-8D70-451D2E1B8E73}" destId="{1767A8FE-7DA6-7E4C-887E-346CB8179756}" srcOrd="2" destOrd="0" parTransId="{2DDC1B06-FAEB-6A43-992D-DAD87D34308F}" sibTransId="{DFB1E95F-91DF-774E-9B05-080225A4EB9C}"/>
    <dgm:cxn modelId="{93C8D49B-63D5-E749-9B39-8C1299A1BC00}" type="presOf" srcId="{2EE9FA59-1494-BA43-AF80-705EA5EFAB8A}" destId="{82336156-4F11-C24F-AF24-E64E6B66EC9A}" srcOrd="0" destOrd="0" presId="urn:microsoft.com/office/officeart/2005/8/layout/orgChart1"/>
    <dgm:cxn modelId="{C2EA3A2F-6DE7-EC4A-B06E-C89C6C62AC56}" srcId="{4381C273-1EF1-0D43-8C7B-E4E51B1DD902}" destId="{24FC4B7B-0304-B442-8D70-451D2E1B8E73}" srcOrd="0" destOrd="0" parTransId="{36D87A19-0213-B84A-B024-CD04CB532DDC}" sibTransId="{60812A6C-64C5-854D-B608-C6506F297E1C}"/>
    <dgm:cxn modelId="{DD6950B4-6F52-1143-8B70-5E0ADD3979B3}" type="presOf" srcId="{24FC4B7B-0304-B442-8D70-451D2E1B8E73}" destId="{9A12DE5A-70C1-804B-9A4B-22524871D7B4}" srcOrd="0" destOrd="0" presId="urn:microsoft.com/office/officeart/2005/8/layout/orgChart1"/>
    <dgm:cxn modelId="{47581894-442F-E647-B01B-641FBD6FC933}" type="presOf" srcId="{FD54C9EA-011A-534D-AE4D-31375457A9F1}" destId="{ECCBBBF4-F9C9-BE47-ABAF-C182918AA8F9}" srcOrd="1" destOrd="0" presId="urn:microsoft.com/office/officeart/2005/8/layout/orgChart1"/>
    <dgm:cxn modelId="{59AA1461-C489-B448-A956-7244D1C8E592}" srcId="{24FC4B7B-0304-B442-8D70-451D2E1B8E73}" destId="{605B3D90-CD4C-FE46-A788-086A46EEE1EF}" srcOrd="1" destOrd="0" parTransId="{DCBC67D8-FA1C-514C-AC55-5490675193BC}" sibTransId="{2B571011-E176-174F-B687-29A2FDA7132B}"/>
    <dgm:cxn modelId="{F342E7AE-DB3B-2244-B205-EFBF4EE1BA8A}" type="presOf" srcId="{BA912062-20F7-704B-ACFE-C7F4611D2B80}" destId="{CF29B20B-B0EE-B04A-B295-D4D8CD5D0B9A}" srcOrd="1" destOrd="0" presId="urn:microsoft.com/office/officeart/2005/8/layout/orgChart1"/>
    <dgm:cxn modelId="{A5D9423D-D97F-5A4F-B6E8-CE361491D14C}" type="presOf" srcId="{6D4129E8-158C-864A-9D5F-18713517342C}" destId="{CA6EC814-6AA0-EC44-93A9-FB9AB2556A53}" srcOrd="0" destOrd="0" presId="urn:microsoft.com/office/officeart/2005/8/layout/orgChart1"/>
    <dgm:cxn modelId="{0EDA1276-9BB9-C94D-AE88-AAF05A4E741F}" type="presOf" srcId="{8BCD8603-B6B5-A247-A01F-7FA97AF262D7}" destId="{314E274F-E38A-3541-9F26-CD95B045C4D8}" srcOrd="1" destOrd="0" presId="urn:microsoft.com/office/officeart/2005/8/layout/orgChart1"/>
    <dgm:cxn modelId="{09A8B472-6259-7E4E-A66B-24776F2E6E85}" type="presOf" srcId="{2EE9FA59-1494-BA43-AF80-705EA5EFAB8A}" destId="{BA486349-E536-5540-AB6E-2424986D4063}" srcOrd="1" destOrd="0" presId="urn:microsoft.com/office/officeart/2005/8/layout/orgChart1"/>
    <dgm:cxn modelId="{C8AEEC13-B3E4-6B45-B80E-D53F8C44FD10}" srcId="{8BCD8603-B6B5-A247-A01F-7FA97AF262D7}" destId="{BA912062-20F7-704B-ACFE-C7F4611D2B80}" srcOrd="1" destOrd="0" parTransId="{CB9B9F47-FA5C-864A-A1CF-8B0C649B2339}" sibTransId="{0BF99377-AFE4-7046-8A44-E28521C1FBED}"/>
    <dgm:cxn modelId="{7BDEFF39-E6A8-D74F-B0DE-AB402E53AF71}" type="presOf" srcId="{42A887FA-7195-6943-A867-9FC674470843}" destId="{44C1D0F1-3B88-DC4E-97C1-00B658DC6FE1}" srcOrd="0" destOrd="0" presId="urn:microsoft.com/office/officeart/2005/8/layout/orgChart1"/>
    <dgm:cxn modelId="{D04CF219-3B30-134E-B47F-43C0240C6F22}" type="presOf" srcId="{CB49E2A9-8328-1A43-94E9-DC1CD1DFEFAC}" destId="{DD7EBEE8-6900-FC49-B5A4-B89746C84069}" srcOrd="0" destOrd="0" presId="urn:microsoft.com/office/officeart/2005/8/layout/orgChart1"/>
    <dgm:cxn modelId="{E9D0ACCA-D973-994E-87C3-93CDCFC42C9E}" srcId="{8BCD8603-B6B5-A247-A01F-7FA97AF262D7}" destId="{F3CC7960-1B33-8A42-856B-8E6105617BC9}" srcOrd="0" destOrd="0" parTransId="{37ADC307-162F-764A-B8AA-A2016AEC33E3}" sibTransId="{16586342-8DEE-5A4F-8B38-5DC8217DC429}"/>
    <dgm:cxn modelId="{EDD6886E-88EC-C847-8FAC-606EF69446F1}" type="presOf" srcId="{BFDBBE1B-6667-4F48-9D61-32D4398669D2}" destId="{D88FD843-58C0-DF40-84F2-9507C6DAC07A}" srcOrd="0" destOrd="0" presId="urn:microsoft.com/office/officeart/2005/8/layout/orgChart1"/>
    <dgm:cxn modelId="{F775B57C-B4B4-5845-BB1C-C812BE4B7AB3}" type="presOf" srcId="{CB49E2A9-8328-1A43-94E9-DC1CD1DFEFAC}" destId="{BCBC61BF-CA7D-6C4F-90C5-360BA6FFDBEB}" srcOrd="1" destOrd="0" presId="urn:microsoft.com/office/officeart/2005/8/layout/orgChart1"/>
    <dgm:cxn modelId="{26DD6863-35D1-DC4E-A48E-B13828617B44}" srcId="{24FC4B7B-0304-B442-8D70-451D2E1B8E73}" destId="{8BCD8603-B6B5-A247-A01F-7FA97AF262D7}" srcOrd="0" destOrd="0" parTransId="{42A887FA-7195-6943-A867-9FC674470843}" sibTransId="{D183B4D4-9282-564A-A05F-6672E4B63679}"/>
    <dgm:cxn modelId="{55AD860C-5E0A-634A-B78C-494B8B3673D2}" type="presOf" srcId="{2DDC1B06-FAEB-6A43-992D-DAD87D34308F}" destId="{BA88FDD8-154F-074F-8264-E4BB7179B08F}" srcOrd="0" destOrd="0" presId="urn:microsoft.com/office/officeart/2005/8/layout/orgChart1"/>
    <dgm:cxn modelId="{E51EDF7E-3D6E-7A4F-840C-4E094EDB1F5A}" type="presOf" srcId="{D8D5134D-F215-2C45-9BF5-44F6774A8889}" destId="{43613241-23BD-C843-9C48-A6B6A18AC693}" srcOrd="0" destOrd="0" presId="urn:microsoft.com/office/officeart/2005/8/layout/orgChart1"/>
    <dgm:cxn modelId="{18A8A8CE-E933-F04A-AB6B-1F88456BFF66}" srcId="{605B3D90-CD4C-FE46-A788-086A46EEE1EF}" destId="{BFDBBE1B-6667-4F48-9D61-32D4398669D2}" srcOrd="0" destOrd="0" parTransId="{8F036DD7-DFCB-3749-8E5A-7BA46F00C9A9}" sibTransId="{A39B834D-301B-D941-89B1-D0551DE493AA}"/>
    <dgm:cxn modelId="{B6C5C769-46C6-E54F-8B55-5FD98019F2F9}" type="presOf" srcId="{BFDBBE1B-6667-4F48-9D61-32D4398669D2}" destId="{38E6712A-E3D0-A544-B83A-311A227ECA72}" srcOrd="1" destOrd="0" presId="urn:microsoft.com/office/officeart/2005/8/layout/orgChart1"/>
    <dgm:cxn modelId="{E7284897-FC49-AD4E-815A-0B7E2C22690F}" srcId="{24FC4B7B-0304-B442-8D70-451D2E1B8E73}" destId="{FD54C9EA-011A-534D-AE4D-31375457A9F1}" srcOrd="3" destOrd="0" parTransId="{D8D5134D-F215-2C45-9BF5-44F6774A8889}" sibTransId="{EE18BE6E-7A82-E748-8160-F68D70A55AAB}"/>
    <dgm:cxn modelId="{E3016297-1490-E04B-9930-9DEE63D2F6CF}" type="presOf" srcId="{605B3D90-CD4C-FE46-A788-086A46EEE1EF}" destId="{DDAE6EA9-32C1-4A49-8282-526E58DB176B}" srcOrd="0" destOrd="0" presId="urn:microsoft.com/office/officeart/2005/8/layout/orgChart1"/>
    <dgm:cxn modelId="{1096B610-4D67-4340-AE90-F83C5D3BF423}" type="presOf" srcId="{E86B5BDD-6540-834C-BAAD-37B0F3BDCD0F}" destId="{8ED3A631-A845-3A4E-8A2D-ED0098E5CE49}" srcOrd="0" destOrd="0" presId="urn:microsoft.com/office/officeart/2005/8/layout/orgChart1"/>
    <dgm:cxn modelId="{E9EA50AE-A6B7-604D-BFFA-CB2FA371B4A9}" srcId="{24FC4B7B-0304-B442-8D70-451D2E1B8E73}" destId="{0DE64586-681C-D445-B932-2B051D6DB8CE}" srcOrd="4" destOrd="0" parTransId="{E1F9CB79-250C-3D49-BA33-3896053D7BCA}" sibTransId="{98FF4FF8-CEB8-F147-BDA1-A732020E65BF}"/>
    <dgm:cxn modelId="{16E4EFA8-0AEF-E441-B44E-D5F6BE4B30F6}" type="presOf" srcId="{0DE64586-681C-D445-B932-2B051D6DB8CE}" destId="{AD45F30E-9BF2-3448-BA0A-2C35EE6C5BCB}" srcOrd="1" destOrd="0" presId="urn:microsoft.com/office/officeart/2005/8/layout/orgChart1"/>
    <dgm:cxn modelId="{C9DB3C6E-DFA3-9449-9C25-5665707F4ADA}" type="presParOf" srcId="{C8EEE93A-6EFD-C14D-9188-0D2E82613DEB}" destId="{5FC30987-B60B-7644-A79F-5E84F050918F}" srcOrd="0" destOrd="0" presId="urn:microsoft.com/office/officeart/2005/8/layout/orgChart1"/>
    <dgm:cxn modelId="{E132551C-F965-C94F-BB22-D20A99CCEE4A}" type="presParOf" srcId="{5FC30987-B60B-7644-A79F-5E84F050918F}" destId="{040A6CE4-967E-F544-A604-408C7957679D}" srcOrd="0" destOrd="0" presId="urn:microsoft.com/office/officeart/2005/8/layout/orgChart1"/>
    <dgm:cxn modelId="{A129966A-0372-A445-A1B5-39DDD6883322}" type="presParOf" srcId="{040A6CE4-967E-F544-A604-408C7957679D}" destId="{9A12DE5A-70C1-804B-9A4B-22524871D7B4}" srcOrd="0" destOrd="0" presId="urn:microsoft.com/office/officeart/2005/8/layout/orgChart1"/>
    <dgm:cxn modelId="{16163D78-C6E0-5846-86E3-A76FB34389FA}" type="presParOf" srcId="{040A6CE4-967E-F544-A604-408C7957679D}" destId="{87B6E815-DF3A-B945-8518-1F7A40A33D5D}" srcOrd="1" destOrd="0" presId="urn:microsoft.com/office/officeart/2005/8/layout/orgChart1"/>
    <dgm:cxn modelId="{B727B656-7EB5-B44E-B7EA-ED0051E873C0}" type="presParOf" srcId="{5FC30987-B60B-7644-A79F-5E84F050918F}" destId="{7CDEB0F5-E76C-7D45-AFE0-03EF9880E23B}" srcOrd="1" destOrd="0" presId="urn:microsoft.com/office/officeart/2005/8/layout/orgChart1"/>
    <dgm:cxn modelId="{F4525180-8DE4-CF4C-B6CF-392304880552}" type="presParOf" srcId="{7CDEB0F5-E76C-7D45-AFE0-03EF9880E23B}" destId="{44C1D0F1-3B88-DC4E-97C1-00B658DC6FE1}" srcOrd="0" destOrd="0" presId="urn:microsoft.com/office/officeart/2005/8/layout/orgChart1"/>
    <dgm:cxn modelId="{DFA44B89-BAB3-5345-9569-8DEE5C02C6C8}" type="presParOf" srcId="{7CDEB0F5-E76C-7D45-AFE0-03EF9880E23B}" destId="{FB1D52A0-00EC-B848-A10C-90B9A252B745}" srcOrd="1" destOrd="0" presId="urn:microsoft.com/office/officeart/2005/8/layout/orgChart1"/>
    <dgm:cxn modelId="{390866FF-E630-BA47-93AE-CA350A7726F4}" type="presParOf" srcId="{FB1D52A0-00EC-B848-A10C-90B9A252B745}" destId="{C30DFB72-8A61-7F40-BEA1-8C957DCF255E}" srcOrd="0" destOrd="0" presId="urn:microsoft.com/office/officeart/2005/8/layout/orgChart1"/>
    <dgm:cxn modelId="{FEFE7A79-7787-C941-A449-45146B966D58}" type="presParOf" srcId="{C30DFB72-8A61-7F40-BEA1-8C957DCF255E}" destId="{BF32D8EB-9D41-6C42-A5DA-166765D5458D}" srcOrd="0" destOrd="0" presId="urn:microsoft.com/office/officeart/2005/8/layout/orgChart1"/>
    <dgm:cxn modelId="{44B83343-D55C-1546-84FF-18E11498E6D7}" type="presParOf" srcId="{C30DFB72-8A61-7F40-BEA1-8C957DCF255E}" destId="{314E274F-E38A-3541-9F26-CD95B045C4D8}" srcOrd="1" destOrd="0" presId="urn:microsoft.com/office/officeart/2005/8/layout/orgChart1"/>
    <dgm:cxn modelId="{E899D25A-9B6C-9045-879D-AF83FB8497FC}" type="presParOf" srcId="{FB1D52A0-00EC-B848-A10C-90B9A252B745}" destId="{9EC72F74-0FF6-DB4E-98D4-2B67940B2A20}" srcOrd="1" destOrd="0" presId="urn:microsoft.com/office/officeart/2005/8/layout/orgChart1"/>
    <dgm:cxn modelId="{23CD3911-224D-1445-A3A7-7C25A95EBCCA}" type="presParOf" srcId="{9EC72F74-0FF6-DB4E-98D4-2B67940B2A20}" destId="{302EFB1A-FCDE-1849-8D22-6BFC10F1C7F1}" srcOrd="0" destOrd="0" presId="urn:microsoft.com/office/officeart/2005/8/layout/orgChart1"/>
    <dgm:cxn modelId="{FEF5A556-E3C1-234E-B3A7-9ADA26DDAFFB}" type="presParOf" srcId="{9EC72F74-0FF6-DB4E-98D4-2B67940B2A20}" destId="{1F17F5BD-D269-7845-94C6-2AD72D06B772}" srcOrd="1" destOrd="0" presId="urn:microsoft.com/office/officeart/2005/8/layout/orgChart1"/>
    <dgm:cxn modelId="{28DCFB4E-3D93-514A-B7AC-8720BF925C51}" type="presParOf" srcId="{1F17F5BD-D269-7845-94C6-2AD72D06B772}" destId="{3940FA06-CBEB-9542-9C9D-CDBD6EC81BE3}" srcOrd="0" destOrd="0" presId="urn:microsoft.com/office/officeart/2005/8/layout/orgChart1"/>
    <dgm:cxn modelId="{E4C66033-388D-6C4B-BD92-1E0E16A4D691}" type="presParOf" srcId="{3940FA06-CBEB-9542-9C9D-CDBD6EC81BE3}" destId="{CD9E414E-FA12-3B4E-A293-4BB4EF210DF3}" srcOrd="0" destOrd="0" presId="urn:microsoft.com/office/officeart/2005/8/layout/orgChart1"/>
    <dgm:cxn modelId="{198D22F0-53F5-6040-AA1A-F774950289F8}" type="presParOf" srcId="{3940FA06-CBEB-9542-9C9D-CDBD6EC81BE3}" destId="{4A1D3649-314F-E145-A178-C679B577D9A2}" srcOrd="1" destOrd="0" presId="urn:microsoft.com/office/officeart/2005/8/layout/orgChart1"/>
    <dgm:cxn modelId="{53638646-5796-A54E-961F-FBB1EC240476}" type="presParOf" srcId="{1F17F5BD-D269-7845-94C6-2AD72D06B772}" destId="{34C56222-085F-304C-8733-E9E5FD3F9F75}" srcOrd="1" destOrd="0" presId="urn:microsoft.com/office/officeart/2005/8/layout/orgChart1"/>
    <dgm:cxn modelId="{61DC0353-2FF2-314F-8D61-D3A18DE0CF17}" type="presParOf" srcId="{1F17F5BD-D269-7845-94C6-2AD72D06B772}" destId="{17A29E81-F51C-EF41-ABE8-6210C6EE44DF}" srcOrd="2" destOrd="0" presId="urn:microsoft.com/office/officeart/2005/8/layout/orgChart1"/>
    <dgm:cxn modelId="{6E379163-838E-A745-93E5-286837C3D390}" type="presParOf" srcId="{9EC72F74-0FF6-DB4E-98D4-2B67940B2A20}" destId="{65463B22-A900-174D-82E7-A80575B7ED99}" srcOrd="2" destOrd="0" presId="urn:microsoft.com/office/officeart/2005/8/layout/orgChart1"/>
    <dgm:cxn modelId="{944E8582-64FE-724C-B6F9-A51A0F1C0714}" type="presParOf" srcId="{9EC72F74-0FF6-DB4E-98D4-2B67940B2A20}" destId="{B7A507A9-9743-1E42-B351-1734246BD3B5}" srcOrd="3" destOrd="0" presId="urn:microsoft.com/office/officeart/2005/8/layout/orgChart1"/>
    <dgm:cxn modelId="{ACF7B96B-2436-1249-9548-11653BD0DA78}" type="presParOf" srcId="{B7A507A9-9743-1E42-B351-1734246BD3B5}" destId="{9AAA5350-62A2-2841-8C00-6ECD0A0649FD}" srcOrd="0" destOrd="0" presId="urn:microsoft.com/office/officeart/2005/8/layout/orgChart1"/>
    <dgm:cxn modelId="{2C6FFE26-3C41-B245-AB41-86A5F9A7A18E}" type="presParOf" srcId="{9AAA5350-62A2-2841-8C00-6ECD0A0649FD}" destId="{E7BC0599-A551-9145-BAAF-3D63AC07E5B0}" srcOrd="0" destOrd="0" presId="urn:microsoft.com/office/officeart/2005/8/layout/orgChart1"/>
    <dgm:cxn modelId="{39C265F1-78B5-E042-8D09-3E3BD733C6A0}" type="presParOf" srcId="{9AAA5350-62A2-2841-8C00-6ECD0A0649FD}" destId="{CF29B20B-B0EE-B04A-B295-D4D8CD5D0B9A}" srcOrd="1" destOrd="0" presId="urn:microsoft.com/office/officeart/2005/8/layout/orgChart1"/>
    <dgm:cxn modelId="{27F05387-F8FD-8541-8700-1DCE00F08CA8}" type="presParOf" srcId="{B7A507A9-9743-1E42-B351-1734246BD3B5}" destId="{D095CB5C-B4D4-DA47-942B-0304FB046675}" srcOrd="1" destOrd="0" presId="urn:microsoft.com/office/officeart/2005/8/layout/orgChart1"/>
    <dgm:cxn modelId="{2D6F1D7D-E7F1-314C-B982-02BECE428E29}" type="presParOf" srcId="{B7A507A9-9743-1E42-B351-1734246BD3B5}" destId="{92F94358-887F-AC42-B7F7-40F9EA8BA076}" srcOrd="2" destOrd="0" presId="urn:microsoft.com/office/officeart/2005/8/layout/orgChart1"/>
    <dgm:cxn modelId="{185B5E3E-C878-B549-A38D-E3DA76CB9F03}" type="presParOf" srcId="{FB1D52A0-00EC-B848-A10C-90B9A252B745}" destId="{D006036E-16F5-094E-9D0A-0168605DE0A1}" srcOrd="2" destOrd="0" presId="urn:microsoft.com/office/officeart/2005/8/layout/orgChart1"/>
    <dgm:cxn modelId="{BF098186-9D02-6D42-B554-73222D879A2F}" type="presParOf" srcId="{7CDEB0F5-E76C-7D45-AFE0-03EF9880E23B}" destId="{E18ACB8B-FAA4-354F-B518-FD6F3D0C0B5D}" srcOrd="2" destOrd="0" presId="urn:microsoft.com/office/officeart/2005/8/layout/orgChart1"/>
    <dgm:cxn modelId="{583AC1C6-3598-A74F-BE74-8C0B47B0EA93}" type="presParOf" srcId="{7CDEB0F5-E76C-7D45-AFE0-03EF9880E23B}" destId="{D0FCFA56-AA9E-D448-BDDB-6B4FF3EB3809}" srcOrd="3" destOrd="0" presId="urn:microsoft.com/office/officeart/2005/8/layout/orgChart1"/>
    <dgm:cxn modelId="{976E6E6F-D795-FC47-A1D8-39668CDF1BEB}" type="presParOf" srcId="{D0FCFA56-AA9E-D448-BDDB-6B4FF3EB3809}" destId="{67323278-755A-4143-AA6B-E7CA1AD88F4B}" srcOrd="0" destOrd="0" presId="urn:microsoft.com/office/officeart/2005/8/layout/orgChart1"/>
    <dgm:cxn modelId="{ABDC49D5-159F-8B49-9130-B8D72B9ACB9D}" type="presParOf" srcId="{67323278-755A-4143-AA6B-E7CA1AD88F4B}" destId="{DDAE6EA9-32C1-4A49-8282-526E58DB176B}" srcOrd="0" destOrd="0" presId="urn:microsoft.com/office/officeart/2005/8/layout/orgChart1"/>
    <dgm:cxn modelId="{A7FDA5F7-408E-3D49-BCFB-623BE0ADA4A4}" type="presParOf" srcId="{67323278-755A-4143-AA6B-E7CA1AD88F4B}" destId="{42FF1899-8708-BA44-9E74-2CEFAC954577}" srcOrd="1" destOrd="0" presId="urn:microsoft.com/office/officeart/2005/8/layout/orgChart1"/>
    <dgm:cxn modelId="{CC11D6C1-5119-394F-A57F-76E3AEFF5014}" type="presParOf" srcId="{D0FCFA56-AA9E-D448-BDDB-6B4FF3EB3809}" destId="{ABA93092-D986-6349-950E-D0ADEDAC0EDE}" srcOrd="1" destOrd="0" presId="urn:microsoft.com/office/officeart/2005/8/layout/orgChart1"/>
    <dgm:cxn modelId="{46DA9E2E-DAF1-0B49-9438-FD6CD3B62BB5}" type="presParOf" srcId="{ABA93092-D986-6349-950E-D0ADEDAC0EDE}" destId="{53EA0784-B3E2-4D42-90F5-D44F5C3657F3}" srcOrd="0" destOrd="0" presId="urn:microsoft.com/office/officeart/2005/8/layout/orgChart1"/>
    <dgm:cxn modelId="{303EAA53-5493-BC4A-8DB5-DB8D9EE5FA25}" type="presParOf" srcId="{ABA93092-D986-6349-950E-D0ADEDAC0EDE}" destId="{3F9DE737-36A9-654E-8C95-A2784F778D93}" srcOrd="1" destOrd="0" presId="urn:microsoft.com/office/officeart/2005/8/layout/orgChart1"/>
    <dgm:cxn modelId="{273CCBC5-1E03-624A-8043-8BA9ED24B606}" type="presParOf" srcId="{3F9DE737-36A9-654E-8C95-A2784F778D93}" destId="{78443BDF-A1C3-1C4D-A5A4-1C6103F5CEF5}" srcOrd="0" destOrd="0" presId="urn:microsoft.com/office/officeart/2005/8/layout/orgChart1"/>
    <dgm:cxn modelId="{9A6EDE3E-BF9A-E649-8AF4-8673A895227C}" type="presParOf" srcId="{78443BDF-A1C3-1C4D-A5A4-1C6103F5CEF5}" destId="{D88FD843-58C0-DF40-84F2-9507C6DAC07A}" srcOrd="0" destOrd="0" presId="urn:microsoft.com/office/officeart/2005/8/layout/orgChart1"/>
    <dgm:cxn modelId="{460BF77F-EF02-4446-A3A0-03F0916BB731}" type="presParOf" srcId="{78443BDF-A1C3-1C4D-A5A4-1C6103F5CEF5}" destId="{38E6712A-E3D0-A544-B83A-311A227ECA72}" srcOrd="1" destOrd="0" presId="urn:microsoft.com/office/officeart/2005/8/layout/orgChart1"/>
    <dgm:cxn modelId="{447C0B37-5D34-0C41-8EB5-4E31C58537BE}" type="presParOf" srcId="{3F9DE737-36A9-654E-8C95-A2784F778D93}" destId="{66E99E86-E942-5F41-A9BA-7604B0F9EFDA}" srcOrd="1" destOrd="0" presId="urn:microsoft.com/office/officeart/2005/8/layout/orgChart1"/>
    <dgm:cxn modelId="{999004B0-3215-AF41-91E9-4840FEF43768}" type="presParOf" srcId="{3F9DE737-36A9-654E-8C95-A2784F778D93}" destId="{EBDFF0D6-DA8C-054E-89A3-B999DEA9201C}" srcOrd="2" destOrd="0" presId="urn:microsoft.com/office/officeart/2005/8/layout/orgChart1"/>
    <dgm:cxn modelId="{8C8C57DB-4B89-9F43-9A71-31BAC064C2FE}" type="presParOf" srcId="{D0FCFA56-AA9E-D448-BDDB-6B4FF3EB3809}" destId="{1B78FBED-ED1D-C440-B5AC-5DB17C6304E9}" srcOrd="2" destOrd="0" presId="urn:microsoft.com/office/officeart/2005/8/layout/orgChart1"/>
    <dgm:cxn modelId="{2BAEE3FC-407A-2E4F-B383-B7C6960A1395}" type="presParOf" srcId="{7CDEB0F5-E76C-7D45-AFE0-03EF9880E23B}" destId="{BA88FDD8-154F-074F-8264-E4BB7179B08F}" srcOrd="4" destOrd="0" presId="urn:microsoft.com/office/officeart/2005/8/layout/orgChart1"/>
    <dgm:cxn modelId="{2BABD48F-3F66-BB4D-B7F3-A08E938F3AC5}" type="presParOf" srcId="{7CDEB0F5-E76C-7D45-AFE0-03EF9880E23B}" destId="{06FD9D08-51AB-EF43-9A49-ACA2F59EF188}" srcOrd="5" destOrd="0" presId="urn:microsoft.com/office/officeart/2005/8/layout/orgChart1"/>
    <dgm:cxn modelId="{96DDB11E-33B3-734D-BA0B-8924E2D7F624}" type="presParOf" srcId="{06FD9D08-51AB-EF43-9A49-ACA2F59EF188}" destId="{981ABBF7-632D-3146-AFF2-ECE512D65BC7}" srcOrd="0" destOrd="0" presId="urn:microsoft.com/office/officeart/2005/8/layout/orgChart1"/>
    <dgm:cxn modelId="{0887685F-D862-CE44-8A35-D6F143F1A8F1}" type="presParOf" srcId="{981ABBF7-632D-3146-AFF2-ECE512D65BC7}" destId="{516267D5-8BC8-6B43-941A-85AC1C9C19A6}" srcOrd="0" destOrd="0" presId="urn:microsoft.com/office/officeart/2005/8/layout/orgChart1"/>
    <dgm:cxn modelId="{1C166029-B95C-A045-A38B-5DAEF2A575E1}" type="presParOf" srcId="{981ABBF7-632D-3146-AFF2-ECE512D65BC7}" destId="{4AA15F4B-8DC5-CC44-8FB8-A0FA95AA20B0}" srcOrd="1" destOrd="0" presId="urn:microsoft.com/office/officeart/2005/8/layout/orgChart1"/>
    <dgm:cxn modelId="{46730D24-7FBA-6549-9B81-10DD69B3A0F9}" type="presParOf" srcId="{06FD9D08-51AB-EF43-9A49-ACA2F59EF188}" destId="{383E514E-E584-BB4F-A7FD-5B8F55135579}" srcOrd="1" destOrd="0" presId="urn:microsoft.com/office/officeart/2005/8/layout/orgChart1"/>
    <dgm:cxn modelId="{F18C9E91-4C93-664C-A695-6A83F1ED4B3E}" type="presParOf" srcId="{383E514E-E584-BB4F-A7FD-5B8F55135579}" destId="{9B355131-116F-0447-A834-D86B05A650FB}" srcOrd="0" destOrd="0" presId="urn:microsoft.com/office/officeart/2005/8/layout/orgChart1"/>
    <dgm:cxn modelId="{615D2665-D6E0-1441-8124-DC099C4D1FF2}" type="presParOf" srcId="{383E514E-E584-BB4F-A7FD-5B8F55135579}" destId="{BFD4ED10-99A6-A045-8715-5E0D96B1AD6F}" srcOrd="1" destOrd="0" presId="urn:microsoft.com/office/officeart/2005/8/layout/orgChart1"/>
    <dgm:cxn modelId="{86F58EFC-8326-F148-B61E-BEC4F0B6412C}" type="presParOf" srcId="{BFD4ED10-99A6-A045-8715-5E0D96B1AD6F}" destId="{6753E3D3-6FB7-1A46-8CAB-7CF132EE95EB}" srcOrd="0" destOrd="0" presId="urn:microsoft.com/office/officeart/2005/8/layout/orgChart1"/>
    <dgm:cxn modelId="{ED9BA739-6958-634B-9693-14C3CBDB38B0}" type="presParOf" srcId="{6753E3D3-6FB7-1A46-8CAB-7CF132EE95EB}" destId="{82336156-4F11-C24F-AF24-E64E6B66EC9A}" srcOrd="0" destOrd="0" presId="urn:microsoft.com/office/officeart/2005/8/layout/orgChart1"/>
    <dgm:cxn modelId="{0176BFA5-54A3-7E4B-B218-B67EE3F65C9E}" type="presParOf" srcId="{6753E3D3-6FB7-1A46-8CAB-7CF132EE95EB}" destId="{BA486349-E536-5540-AB6E-2424986D4063}" srcOrd="1" destOrd="0" presId="urn:microsoft.com/office/officeart/2005/8/layout/orgChart1"/>
    <dgm:cxn modelId="{BC4DE478-DBB5-E242-88C2-74536F849108}" type="presParOf" srcId="{BFD4ED10-99A6-A045-8715-5E0D96B1AD6F}" destId="{955E1884-CE3C-FA45-9B2D-D537725C377D}" srcOrd="1" destOrd="0" presId="urn:microsoft.com/office/officeart/2005/8/layout/orgChart1"/>
    <dgm:cxn modelId="{E71B20F5-9BB5-0447-B774-544ECD70FD05}" type="presParOf" srcId="{BFD4ED10-99A6-A045-8715-5E0D96B1AD6F}" destId="{98721950-5421-124A-893D-4960F8724AEE}" srcOrd="2" destOrd="0" presId="urn:microsoft.com/office/officeart/2005/8/layout/orgChart1"/>
    <dgm:cxn modelId="{707FCC52-C5CC-6844-879F-92AFA0E1AC07}" type="presParOf" srcId="{06FD9D08-51AB-EF43-9A49-ACA2F59EF188}" destId="{28450785-0930-6C49-8F5F-5DFE10D32CE8}" srcOrd="2" destOrd="0" presId="urn:microsoft.com/office/officeart/2005/8/layout/orgChart1"/>
    <dgm:cxn modelId="{1BBFC085-0E35-A641-AAD5-EEB66CBDFFE7}" type="presParOf" srcId="{7CDEB0F5-E76C-7D45-AFE0-03EF9880E23B}" destId="{43613241-23BD-C843-9C48-A6B6A18AC693}" srcOrd="6" destOrd="0" presId="urn:microsoft.com/office/officeart/2005/8/layout/orgChart1"/>
    <dgm:cxn modelId="{78094294-C402-BB47-ACE6-B97BC9BBEEE9}" type="presParOf" srcId="{7CDEB0F5-E76C-7D45-AFE0-03EF9880E23B}" destId="{35FB8D20-2BE8-EC40-B2B9-1BA447E88E26}" srcOrd="7" destOrd="0" presId="urn:microsoft.com/office/officeart/2005/8/layout/orgChart1"/>
    <dgm:cxn modelId="{50459BD6-ECD0-844F-99DF-8D50A4E78442}" type="presParOf" srcId="{35FB8D20-2BE8-EC40-B2B9-1BA447E88E26}" destId="{6DBBC3A5-D9C3-CA41-9C64-A957707AD86D}" srcOrd="0" destOrd="0" presId="urn:microsoft.com/office/officeart/2005/8/layout/orgChart1"/>
    <dgm:cxn modelId="{DCEDB5CA-61F3-0F48-8CCF-8B5B7998A82C}" type="presParOf" srcId="{6DBBC3A5-D9C3-CA41-9C64-A957707AD86D}" destId="{D97149CB-9BBA-BE41-8E74-F1C2F88D859C}" srcOrd="0" destOrd="0" presId="urn:microsoft.com/office/officeart/2005/8/layout/orgChart1"/>
    <dgm:cxn modelId="{62CEE91E-34B5-5440-A837-A0443E429BFD}" type="presParOf" srcId="{6DBBC3A5-D9C3-CA41-9C64-A957707AD86D}" destId="{ECCBBBF4-F9C9-BE47-ABAF-C182918AA8F9}" srcOrd="1" destOrd="0" presId="urn:microsoft.com/office/officeart/2005/8/layout/orgChart1"/>
    <dgm:cxn modelId="{13731483-8D8C-CF45-963C-45ABCF9A389F}" type="presParOf" srcId="{35FB8D20-2BE8-EC40-B2B9-1BA447E88E26}" destId="{9D1D3032-B32B-F244-978E-16330EFF09F3}" srcOrd="1" destOrd="0" presId="urn:microsoft.com/office/officeart/2005/8/layout/orgChart1"/>
    <dgm:cxn modelId="{28D102FC-88BD-4D42-8DE3-CDA131380AC1}" type="presParOf" srcId="{9D1D3032-B32B-F244-978E-16330EFF09F3}" destId="{7DD26E81-1196-1145-B8C9-A25DFDAFF039}" srcOrd="0" destOrd="0" presId="urn:microsoft.com/office/officeart/2005/8/layout/orgChart1"/>
    <dgm:cxn modelId="{EA66EB0A-71AB-F24A-B957-83D1D80E1756}" type="presParOf" srcId="{9D1D3032-B32B-F244-978E-16330EFF09F3}" destId="{9C7D95E9-E275-A34C-BED4-4423E2299CCE}" srcOrd="1" destOrd="0" presId="urn:microsoft.com/office/officeart/2005/8/layout/orgChart1"/>
    <dgm:cxn modelId="{998B8FC2-73DC-6C44-B4BE-2D5100069468}" type="presParOf" srcId="{9C7D95E9-E275-A34C-BED4-4423E2299CCE}" destId="{7A7EFB22-D1F3-7E4A-8FF3-056AFF4A54F9}" srcOrd="0" destOrd="0" presId="urn:microsoft.com/office/officeart/2005/8/layout/orgChart1"/>
    <dgm:cxn modelId="{6D1DECF8-A988-A74A-9B4A-8AF2081DC490}" type="presParOf" srcId="{7A7EFB22-D1F3-7E4A-8FF3-056AFF4A54F9}" destId="{DD7EBEE8-6900-FC49-B5A4-B89746C84069}" srcOrd="0" destOrd="0" presId="urn:microsoft.com/office/officeart/2005/8/layout/orgChart1"/>
    <dgm:cxn modelId="{D062FBF1-4614-5449-9AD5-52EEE7603028}" type="presParOf" srcId="{7A7EFB22-D1F3-7E4A-8FF3-056AFF4A54F9}" destId="{BCBC61BF-CA7D-6C4F-90C5-360BA6FFDBEB}" srcOrd="1" destOrd="0" presId="urn:microsoft.com/office/officeart/2005/8/layout/orgChart1"/>
    <dgm:cxn modelId="{44F4B6D3-D6A7-4846-88F4-77E454507A2C}" type="presParOf" srcId="{9C7D95E9-E275-A34C-BED4-4423E2299CCE}" destId="{0E314E16-0669-D244-BA22-AABF0DF1583C}" srcOrd="1" destOrd="0" presId="urn:microsoft.com/office/officeart/2005/8/layout/orgChart1"/>
    <dgm:cxn modelId="{623A3C96-6B15-C647-A049-5A2CB6E0CB42}" type="presParOf" srcId="{9C7D95E9-E275-A34C-BED4-4423E2299CCE}" destId="{D9B82317-AE20-1945-830A-AAA8A8DB1C18}" srcOrd="2" destOrd="0" presId="urn:microsoft.com/office/officeart/2005/8/layout/orgChart1"/>
    <dgm:cxn modelId="{AA70ADF8-5B16-264E-9110-A96258E95419}" type="presParOf" srcId="{35FB8D20-2BE8-EC40-B2B9-1BA447E88E26}" destId="{02FA7BCA-AA04-0E48-A6B0-E651755840C2}" srcOrd="2" destOrd="0" presId="urn:microsoft.com/office/officeart/2005/8/layout/orgChart1"/>
    <dgm:cxn modelId="{2A3ED7F6-420E-C644-A82B-8BB37800D6E9}" type="presParOf" srcId="{7CDEB0F5-E76C-7D45-AFE0-03EF9880E23B}" destId="{C900DA6C-DF7E-D74B-B469-BE27E9142B5A}" srcOrd="8" destOrd="0" presId="urn:microsoft.com/office/officeart/2005/8/layout/orgChart1"/>
    <dgm:cxn modelId="{F4BAD6AD-C2E3-AC40-8631-3AF2A81DF9EA}" type="presParOf" srcId="{7CDEB0F5-E76C-7D45-AFE0-03EF9880E23B}" destId="{5FDAF8A1-9592-3949-88B3-DC68ACC4E2BF}" srcOrd="9" destOrd="0" presId="urn:microsoft.com/office/officeart/2005/8/layout/orgChart1"/>
    <dgm:cxn modelId="{B774C9F6-F385-F546-8FFB-77FCF780FCC5}" type="presParOf" srcId="{5FDAF8A1-9592-3949-88B3-DC68ACC4E2BF}" destId="{43A64A74-1EFF-6441-AF03-5965F13E81A5}" srcOrd="0" destOrd="0" presId="urn:microsoft.com/office/officeart/2005/8/layout/orgChart1"/>
    <dgm:cxn modelId="{4D6DBADE-7D51-3246-A2FB-DE3C76CFBB73}" type="presParOf" srcId="{43A64A74-1EFF-6441-AF03-5965F13E81A5}" destId="{05D87038-C661-0D4A-B04F-9EE6A0A8FD86}" srcOrd="0" destOrd="0" presId="urn:microsoft.com/office/officeart/2005/8/layout/orgChart1"/>
    <dgm:cxn modelId="{A18EBD5A-5D2B-B343-9DEF-C91300C8940D}" type="presParOf" srcId="{43A64A74-1EFF-6441-AF03-5965F13E81A5}" destId="{AD45F30E-9BF2-3448-BA0A-2C35EE6C5BCB}" srcOrd="1" destOrd="0" presId="urn:microsoft.com/office/officeart/2005/8/layout/orgChart1"/>
    <dgm:cxn modelId="{43E2643A-6E03-484D-918B-8802CD0BD13E}" type="presParOf" srcId="{5FDAF8A1-9592-3949-88B3-DC68ACC4E2BF}" destId="{9EA00D72-62FC-E64E-BED1-11C672F336E6}" srcOrd="1" destOrd="0" presId="urn:microsoft.com/office/officeart/2005/8/layout/orgChart1"/>
    <dgm:cxn modelId="{281BD3E1-F8EA-9544-9BC1-B3DE66434A9F}" type="presParOf" srcId="{9EA00D72-62FC-E64E-BED1-11C672F336E6}" destId="{CA6EC814-6AA0-EC44-93A9-FB9AB2556A53}" srcOrd="0" destOrd="0" presId="urn:microsoft.com/office/officeart/2005/8/layout/orgChart1"/>
    <dgm:cxn modelId="{F0E18C25-D610-9144-AEC6-CD447009DBCF}" type="presParOf" srcId="{9EA00D72-62FC-E64E-BED1-11C672F336E6}" destId="{209C0DFE-FDA3-DC42-8BBD-D1F54D304D69}" srcOrd="1" destOrd="0" presId="urn:microsoft.com/office/officeart/2005/8/layout/orgChart1"/>
    <dgm:cxn modelId="{8F4B3E2C-3B69-144D-81EE-91DE62852020}" type="presParOf" srcId="{209C0DFE-FDA3-DC42-8BBD-D1F54D304D69}" destId="{C57AE920-645F-B540-8EFB-C4D7E1987330}" srcOrd="0" destOrd="0" presId="urn:microsoft.com/office/officeart/2005/8/layout/orgChart1"/>
    <dgm:cxn modelId="{1A5B9745-5988-9346-8639-14F9C461D57D}" type="presParOf" srcId="{C57AE920-645F-B540-8EFB-C4D7E1987330}" destId="{8ED3A631-A845-3A4E-8A2D-ED0098E5CE49}" srcOrd="0" destOrd="0" presId="urn:microsoft.com/office/officeart/2005/8/layout/orgChart1"/>
    <dgm:cxn modelId="{E3A6367E-01C9-8740-9124-EF1E3FB7749C}" type="presParOf" srcId="{C57AE920-645F-B540-8EFB-C4D7E1987330}" destId="{E8E90852-2BB9-C040-A342-F9FA3AA2C233}" srcOrd="1" destOrd="0" presId="urn:microsoft.com/office/officeart/2005/8/layout/orgChart1"/>
    <dgm:cxn modelId="{D62064B0-3C4F-124D-9079-41835A04D149}" type="presParOf" srcId="{209C0DFE-FDA3-DC42-8BBD-D1F54D304D69}" destId="{197623EE-EB76-264F-B8BC-AD89AEAEA137}" srcOrd="1" destOrd="0" presId="urn:microsoft.com/office/officeart/2005/8/layout/orgChart1"/>
    <dgm:cxn modelId="{D769A3B9-1B51-2F4F-A896-4187549B2A5F}" type="presParOf" srcId="{209C0DFE-FDA3-DC42-8BBD-D1F54D304D69}" destId="{AE37186F-ECBB-E940-9570-BBE90C944F8D}" srcOrd="2" destOrd="0" presId="urn:microsoft.com/office/officeart/2005/8/layout/orgChart1"/>
    <dgm:cxn modelId="{65732E9E-035E-F546-B6C6-051296CB4198}" type="presParOf" srcId="{5FDAF8A1-9592-3949-88B3-DC68ACC4E2BF}" destId="{FAD7A820-BDF9-AE45-BB8E-CD3CBBE4E2D7}" srcOrd="2" destOrd="0" presId="urn:microsoft.com/office/officeart/2005/8/layout/orgChart1"/>
    <dgm:cxn modelId="{4EF0FAFF-421E-9444-8E6D-CA78409204EB}" type="presParOf" srcId="{5FC30987-B60B-7644-A79F-5E84F050918F}" destId="{DC7A0A48-A588-8440-BDAE-3B55D65390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C814-6AA0-EC44-93A9-FB9AB2556A53}">
      <dsp:nvSpPr>
        <dsp:cNvPr id="0" name=""/>
        <dsp:cNvSpPr/>
      </dsp:nvSpPr>
      <dsp:spPr>
        <a:xfrm>
          <a:off x="675312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C900DA6C-DF7E-D74B-B469-BE27E9142B5A}">
      <dsp:nvSpPr>
        <dsp:cNvPr id="0" name=""/>
        <dsp:cNvSpPr/>
      </dsp:nvSpPr>
      <dsp:spPr>
        <a:xfrm>
          <a:off x="3991921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3307973" y="143527"/>
              </a:lnTo>
              <a:lnTo>
                <a:pt x="3307973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7DD26E81-1196-1145-B8C9-A25DFDAFF039}">
      <dsp:nvSpPr>
        <dsp:cNvPr id="0" name=""/>
        <dsp:cNvSpPr/>
      </dsp:nvSpPr>
      <dsp:spPr>
        <a:xfrm>
          <a:off x="509913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3613241-23BD-C843-9C48-A6B6A18AC693}">
      <dsp:nvSpPr>
        <dsp:cNvPr id="0" name=""/>
        <dsp:cNvSpPr/>
      </dsp:nvSpPr>
      <dsp:spPr>
        <a:xfrm>
          <a:off x="3991921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27"/>
              </a:lnTo>
              <a:lnTo>
                <a:pt x="1653986" y="143527"/>
              </a:lnTo>
              <a:lnTo>
                <a:pt x="1653986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B355131-116F-0447-A834-D86B05A650FB}">
      <dsp:nvSpPr>
        <dsp:cNvPr id="0" name=""/>
        <dsp:cNvSpPr/>
      </dsp:nvSpPr>
      <dsp:spPr>
        <a:xfrm>
          <a:off x="3445149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BA88FDD8-154F-074F-8264-E4BB7179B08F}">
      <dsp:nvSpPr>
        <dsp:cNvPr id="0" name=""/>
        <dsp:cNvSpPr/>
      </dsp:nvSpPr>
      <dsp:spPr>
        <a:xfrm>
          <a:off x="3946201" y="1373047"/>
          <a:ext cx="91440" cy="287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53EA0784-B3E2-4D42-90F5-D44F5C3657F3}">
      <dsp:nvSpPr>
        <dsp:cNvPr id="0" name=""/>
        <dsp:cNvSpPr/>
      </dsp:nvSpPr>
      <dsp:spPr>
        <a:xfrm>
          <a:off x="1791162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E18ACB8B-FAA4-354F-B518-FD6F3D0C0B5D}">
      <dsp:nvSpPr>
        <dsp:cNvPr id="0" name=""/>
        <dsp:cNvSpPr/>
      </dsp:nvSpPr>
      <dsp:spPr>
        <a:xfrm>
          <a:off x="2337934" y="1373047"/>
          <a:ext cx="1653986" cy="287055"/>
        </a:xfrm>
        <a:custGeom>
          <a:avLst/>
          <a:gdLst/>
          <a:ahLst/>
          <a:cxnLst/>
          <a:rect l="0" t="0" r="0" b="0"/>
          <a:pathLst>
            <a:path>
              <a:moveTo>
                <a:pt x="1653986" y="0"/>
              </a:moveTo>
              <a:lnTo>
                <a:pt x="1653986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65463B22-A900-174D-82E7-A80575B7ED99}">
      <dsp:nvSpPr>
        <dsp:cNvPr id="0" name=""/>
        <dsp:cNvSpPr/>
      </dsp:nvSpPr>
      <dsp:spPr>
        <a:xfrm>
          <a:off x="137175" y="2343568"/>
          <a:ext cx="205039" cy="1599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309"/>
              </a:lnTo>
              <a:lnTo>
                <a:pt x="205039" y="1599309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302EFB1A-FCDE-1849-8D22-6BFC10F1C7F1}">
      <dsp:nvSpPr>
        <dsp:cNvPr id="0" name=""/>
        <dsp:cNvSpPr/>
      </dsp:nvSpPr>
      <dsp:spPr>
        <a:xfrm>
          <a:off x="137175" y="2343568"/>
          <a:ext cx="205039" cy="62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88"/>
              </a:lnTo>
              <a:lnTo>
                <a:pt x="205039" y="628788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4C1D0F1-3B88-DC4E-97C1-00B658DC6FE1}">
      <dsp:nvSpPr>
        <dsp:cNvPr id="0" name=""/>
        <dsp:cNvSpPr/>
      </dsp:nvSpPr>
      <dsp:spPr>
        <a:xfrm>
          <a:off x="683948" y="1373047"/>
          <a:ext cx="3307973" cy="287055"/>
        </a:xfrm>
        <a:custGeom>
          <a:avLst/>
          <a:gdLst/>
          <a:ahLst/>
          <a:cxnLst/>
          <a:rect l="0" t="0" r="0" b="0"/>
          <a:pathLst>
            <a:path>
              <a:moveTo>
                <a:pt x="3307973" y="0"/>
              </a:moveTo>
              <a:lnTo>
                <a:pt x="3307973" y="143527"/>
              </a:lnTo>
              <a:lnTo>
                <a:pt x="0" y="143527"/>
              </a:lnTo>
              <a:lnTo>
                <a:pt x="0" y="287055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9A12DE5A-70C1-804B-9A4B-22524871D7B4}">
      <dsp:nvSpPr>
        <dsp:cNvPr id="0" name=""/>
        <dsp:cNvSpPr/>
      </dsp:nvSpPr>
      <dsp:spPr>
        <a:xfrm>
          <a:off x="3308456" y="689581"/>
          <a:ext cx="1366931" cy="683465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Meta Model/Ontology</a:t>
          </a:r>
          <a:endParaRPr lang="en-US" sz="1800" kern="1200" dirty="0"/>
        </a:p>
      </dsp:txBody>
      <dsp:txXfrm>
        <a:off x="3308456" y="689581"/>
        <a:ext cx="1366931" cy="683465"/>
      </dsp:txXfrm>
    </dsp:sp>
    <dsp:sp modelId="{BF32D8EB-9D41-6C42-A5DA-166765D5458D}">
      <dsp:nvSpPr>
        <dsp:cNvPr id="0" name=""/>
        <dsp:cNvSpPr/>
      </dsp:nvSpPr>
      <dsp:spPr>
        <a:xfrm>
          <a:off x="48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RIM</a:t>
          </a:r>
          <a:endParaRPr lang="en-US" sz="1800" kern="1200" dirty="0"/>
        </a:p>
      </dsp:txBody>
      <dsp:txXfrm>
        <a:off x="482" y="1660102"/>
        <a:ext cx="1366931" cy="683465"/>
      </dsp:txXfrm>
    </dsp:sp>
    <dsp:sp modelId="{CD9E414E-FA12-3B4E-A293-4BB4EF210DF3}">
      <dsp:nvSpPr>
        <dsp:cNvPr id="0" name=""/>
        <dsp:cNvSpPr/>
      </dsp:nvSpPr>
      <dsp:spPr>
        <a:xfrm>
          <a:off x="34221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XML</a:t>
          </a:r>
          <a:endParaRPr lang="en-US" sz="1800" kern="1200" dirty="0"/>
        </a:p>
      </dsp:txBody>
      <dsp:txXfrm>
        <a:off x="342215" y="2630623"/>
        <a:ext cx="1366931" cy="683465"/>
      </dsp:txXfrm>
    </dsp:sp>
    <dsp:sp modelId="{E7BC0599-A551-9145-BAAF-3D63AC07E5B0}">
      <dsp:nvSpPr>
        <dsp:cNvPr id="0" name=""/>
        <dsp:cNvSpPr/>
      </dsp:nvSpPr>
      <dsp:spPr>
        <a:xfrm>
          <a:off x="342215" y="3601144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STIX JSON</a:t>
          </a:r>
          <a:endParaRPr lang="en-US" sz="1800" kern="1200" dirty="0"/>
        </a:p>
      </dsp:txBody>
      <dsp:txXfrm>
        <a:off x="342215" y="3601144"/>
        <a:ext cx="1366931" cy="683465"/>
      </dsp:txXfrm>
    </dsp:sp>
    <dsp:sp modelId="{DDAE6EA9-32C1-4A49-8282-526E58DB176B}">
      <dsp:nvSpPr>
        <dsp:cNvPr id="0" name=""/>
        <dsp:cNvSpPr/>
      </dsp:nvSpPr>
      <dsp:spPr>
        <a:xfrm>
          <a:off x="165446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(model, implicit)</a:t>
          </a:r>
          <a:endParaRPr lang="en-US" sz="1800" kern="1200" dirty="0"/>
        </a:p>
      </dsp:txBody>
      <dsp:txXfrm>
        <a:off x="1654469" y="1660102"/>
        <a:ext cx="1366931" cy="683465"/>
      </dsp:txXfrm>
    </dsp:sp>
    <dsp:sp modelId="{D88FD843-58C0-DF40-84F2-9507C6DAC07A}">
      <dsp:nvSpPr>
        <dsp:cNvPr id="0" name=""/>
        <dsp:cNvSpPr/>
      </dsp:nvSpPr>
      <dsp:spPr>
        <a:xfrm>
          <a:off x="199620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IODef</a:t>
          </a:r>
          <a:r>
            <a:rPr lang="en-US" sz="1800" kern="1200" dirty="0" smtClean="0"/>
            <a:t> (protocol)</a:t>
          </a:r>
          <a:endParaRPr lang="en-US" sz="1800" kern="1200" dirty="0"/>
        </a:p>
      </dsp:txBody>
      <dsp:txXfrm>
        <a:off x="1996202" y="2630623"/>
        <a:ext cx="1366931" cy="683465"/>
      </dsp:txXfrm>
    </dsp:sp>
    <dsp:sp modelId="{516267D5-8BC8-6B43-941A-85AC1C9C19A6}">
      <dsp:nvSpPr>
        <dsp:cNvPr id="0" name=""/>
        <dsp:cNvSpPr/>
      </dsp:nvSpPr>
      <dsp:spPr>
        <a:xfrm>
          <a:off x="3308456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(Model, implicit)</a:t>
          </a:r>
          <a:endParaRPr lang="en-US" sz="1800" kern="1200" dirty="0"/>
        </a:p>
      </dsp:txBody>
      <dsp:txXfrm>
        <a:off x="3308456" y="1660102"/>
        <a:ext cx="1366931" cy="683465"/>
      </dsp:txXfrm>
    </dsp:sp>
    <dsp:sp modelId="{82336156-4F11-C24F-AF24-E64E6B66EC9A}">
      <dsp:nvSpPr>
        <dsp:cNvPr id="0" name=""/>
        <dsp:cNvSpPr/>
      </dsp:nvSpPr>
      <dsp:spPr>
        <a:xfrm>
          <a:off x="3650188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 XML</a:t>
          </a:r>
          <a:endParaRPr lang="en-US" sz="1800" kern="1200" dirty="0"/>
        </a:p>
      </dsp:txBody>
      <dsp:txXfrm>
        <a:off x="3650188" y="2630623"/>
        <a:ext cx="1366931" cy="683465"/>
      </dsp:txXfrm>
    </dsp:sp>
    <dsp:sp modelId="{D97149CB-9BBA-BE41-8E74-F1C2F88D859C}">
      <dsp:nvSpPr>
        <dsp:cNvPr id="0" name=""/>
        <dsp:cNvSpPr/>
      </dsp:nvSpPr>
      <dsp:spPr>
        <a:xfrm>
          <a:off x="4962442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(model, implicit)</a:t>
          </a:r>
          <a:endParaRPr lang="en-US" sz="1800" kern="1200" dirty="0"/>
        </a:p>
      </dsp:txBody>
      <dsp:txXfrm>
        <a:off x="4962442" y="1660102"/>
        <a:ext cx="1366931" cy="683465"/>
      </dsp:txXfrm>
    </dsp:sp>
    <dsp:sp modelId="{DD7EBEE8-6900-FC49-B5A4-B89746C84069}">
      <dsp:nvSpPr>
        <dsp:cNvPr id="0" name=""/>
        <dsp:cNvSpPr/>
      </dsp:nvSpPr>
      <dsp:spPr>
        <a:xfrm>
          <a:off x="5304175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Snort rules</a:t>
          </a:r>
          <a:endParaRPr lang="en-US" sz="1800" kern="1200" dirty="0"/>
        </a:p>
      </dsp:txBody>
      <dsp:txXfrm>
        <a:off x="5304175" y="2630623"/>
        <a:ext cx="1366931" cy="683465"/>
      </dsp:txXfrm>
    </dsp:sp>
    <dsp:sp modelId="{05D87038-C661-0D4A-B04F-9EE6A0A8FD86}">
      <dsp:nvSpPr>
        <dsp:cNvPr id="0" name=""/>
        <dsp:cNvSpPr/>
      </dsp:nvSpPr>
      <dsp:spPr>
        <a:xfrm>
          <a:off x="6616429" y="1660102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Threat Model</a:t>
          </a:r>
          <a:endParaRPr lang="en-US" sz="1800" kern="1200" dirty="0"/>
        </a:p>
      </dsp:txBody>
      <dsp:txXfrm>
        <a:off x="6616429" y="1660102"/>
        <a:ext cx="1366931" cy="683465"/>
      </dsp:txXfrm>
    </dsp:sp>
    <dsp:sp modelId="{8ED3A631-A845-3A4E-8A2D-ED0098E5CE49}">
      <dsp:nvSpPr>
        <dsp:cNvPr id="0" name=""/>
        <dsp:cNvSpPr/>
      </dsp:nvSpPr>
      <dsp:spPr>
        <a:xfrm>
          <a:off x="6958162" y="2630623"/>
          <a:ext cx="1366931" cy="683465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PT XML </a:t>
          </a:r>
          <a:r>
            <a:rPr lang="en-US" sz="1800" kern="1200" smtClean="0"/>
            <a:t>(notional)</a:t>
          </a:r>
          <a:endParaRPr lang="en-US" sz="1800" kern="1200" dirty="0"/>
        </a:p>
      </dsp:txBody>
      <dsp:txXfrm>
        <a:off x="6958162" y="2630623"/>
        <a:ext cx="1366931" cy="68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5CB7-C9C9-4B4C-B302-DA9F517A8E51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F8E3-4018-EC40-95B5-722343D4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EF8E3-4018-EC40-95B5-722343D44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111E-8864-0041-B2F9-EA5B6C710B7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F14C-83BE-2F4F-B1C9-48815F1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mg-threat-modeling/phase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Gerald Beuchelt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Actor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21"/>
            <a:ext cx="9144000" cy="34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Defender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868"/>
            <a:ext cx="9144000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746"/>
            <a:ext cx="9144000" cy="32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46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00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Core group actively working on developing a model</a:t>
            </a:r>
          </a:p>
          <a:p>
            <a:pPr lvl="1"/>
            <a:r>
              <a:rPr lang="en-US" dirty="0" smtClean="0"/>
              <a:t>Weekly status update meetings</a:t>
            </a:r>
          </a:p>
          <a:p>
            <a:pPr lvl="1"/>
            <a:r>
              <a:rPr lang="en-US" dirty="0" smtClean="0"/>
              <a:t>Regular working/modeling sessions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as a repository for artifacts: </a:t>
            </a:r>
            <a:r>
              <a:rPr lang="en-US" dirty="0" smtClean="0">
                <a:hlinkClick r:id="rId2"/>
              </a:rPr>
              <a:t>https://github.com/omg-threat-modeling/phase1</a:t>
            </a:r>
            <a:endParaRPr lang="en-US" dirty="0" smtClean="0"/>
          </a:p>
          <a:p>
            <a:r>
              <a:rPr lang="en-US" dirty="0" smtClean="0"/>
              <a:t>Current focus</a:t>
            </a:r>
          </a:p>
          <a:p>
            <a:pPr lvl="1"/>
            <a:r>
              <a:rPr lang="en-US" dirty="0" smtClean="0"/>
              <a:t>Abstract STIX concepts like indicators, kill chain, threat actor to cover non-cyber domains</a:t>
            </a:r>
          </a:p>
          <a:p>
            <a:pPr lvl="1"/>
            <a:r>
              <a:rPr lang="en-US" dirty="0" smtClean="0"/>
              <a:t>Analyze and refine business processes for actors</a:t>
            </a:r>
          </a:p>
          <a:p>
            <a:pPr lvl="1"/>
            <a:r>
              <a:rPr lang="en-US" dirty="0" smtClean="0"/>
              <a:t>Identify and vet specific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2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9782" y="5947764"/>
            <a:ext cx="2753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N*(N-1) ~ O(n^2) mappings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233537" y="4148638"/>
            <a:ext cx="1109470" cy="1596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0941156"/>
              </p:ext>
            </p:extLst>
          </p:nvPr>
        </p:nvGraphicFramePr>
        <p:xfrm>
          <a:off x="361224" y="1734128"/>
          <a:ext cx="8325576" cy="497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for Semantic Interoperability</a:t>
            </a:r>
            <a:br>
              <a:rPr lang="en-US" dirty="0"/>
            </a:br>
            <a:r>
              <a:rPr lang="en-US" dirty="0" smtClean="0"/>
              <a:t>Common </a:t>
            </a:r>
            <a:r>
              <a:rPr lang="en-US" dirty="0"/>
              <a:t>Meta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9922" y="552575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Communities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630" y="2487162"/>
            <a:ext cx="18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OMG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59230"/>
            <a:ext cx="1929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 ~ O(n) mappings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2820" y="2228562"/>
            <a:ext cx="1328444" cy="89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Cross-Protocol/Domain Meta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UML representation of STIX concepts</a:t>
            </a:r>
          </a:p>
          <a:p>
            <a:pPr lvl="1"/>
            <a:r>
              <a:rPr lang="en-US" dirty="0" smtClean="0"/>
              <a:t>Remove XML </a:t>
            </a:r>
            <a:r>
              <a:rPr lang="en-US" dirty="0" err="1" smtClean="0"/>
              <a:t>artifcats</a:t>
            </a:r>
            <a:endParaRPr lang="en-US" dirty="0" smtClean="0"/>
          </a:p>
          <a:p>
            <a:pPr lvl="1"/>
            <a:r>
              <a:rPr lang="en-US" dirty="0" smtClean="0"/>
              <a:t>Clean up model</a:t>
            </a:r>
          </a:p>
          <a:p>
            <a:pPr lvl="1"/>
            <a:r>
              <a:rPr lang="en-US" dirty="0" smtClean="0"/>
              <a:t>Generalize concepts</a:t>
            </a:r>
          </a:p>
          <a:p>
            <a:r>
              <a:rPr lang="en-US" dirty="0" smtClean="0"/>
              <a:t>Extend model to cover additional concepts/broaden scope</a:t>
            </a:r>
          </a:p>
          <a:p>
            <a:pPr lvl="1"/>
            <a:r>
              <a:rPr lang="en-US" dirty="0" smtClean="0"/>
              <a:t>Informed by (i.e. </a:t>
            </a:r>
            <a:r>
              <a:rPr lang="en-US" dirty="0" err="1" smtClean="0"/>
              <a:t>mappable</a:t>
            </a:r>
            <a:r>
              <a:rPr lang="en-US" dirty="0" smtClean="0"/>
              <a:t> to) NIEM models and concepts, but distinctly different</a:t>
            </a:r>
          </a:p>
          <a:p>
            <a:pPr lvl="1"/>
            <a:r>
              <a:rPr lang="en-US" dirty="0" smtClean="0"/>
              <a:t>Import additional concepts from other models, if needed</a:t>
            </a:r>
          </a:p>
        </p:txBody>
      </p:sp>
    </p:spTree>
    <p:extLst>
      <p:ext uri="{BB962C8B-B14F-4D97-AF65-F5344CB8AC3E}">
        <p14:creationId xmlns:p14="http://schemas.microsoft.com/office/powerpoint/2010/main" val="33193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Indicator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17" y="1365398"/>
            <a:ext cx="4335473" cy="54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5716978"/>
            <a:ext cx="228600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760418"/>
            <a:ext cx="228600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4572000" y="3430978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03295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Acts 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454" y="320040"/>
            <a:ext cx="360082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Attackers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5527" y="320040"/>
            <a:ext cx="3504156" cy="639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Defenders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260980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Plan/MO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3560" y="1602178"/>
            <a:ext cx="13068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Capability (TTP)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43300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Actor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2088" y="4101611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5715000" y="3095698"/>
            <a:ext cx="586208" cy="100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 flipH="1">
            <a:off x="6283836" y="4558811"/>
            <a:ext cx="17372" cy="135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07536" y="5915098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353182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Campaign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3" idx="3"/>
            <a:endCxn id="28" idx="1"/>
          </p:cNvCxnSpPr>
          <p:nvPr/>
        </p:nvCxnSpPr>
        <p:spPr>
          <a:xfrm flipV="1">
            <a:off x="1615440" y="4032958"/>
            <a:ext cx="67056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0" y="3804358"/>
            <a:ext cx="105156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0"/>
            <a:endCxn id="5" idx="1"/>
          </p:cNvCxnSpPr>
          <p:nvPr/>
        </p:nvCxnSpPr>
        <p:spPr>
          <a:xfrm flipV="1">
            <a:off x="2811780" y="3095698"/>
            <a:ext cx="617220" cy="70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4" idx="1"/>
          </p:cNvCxnSpPr>
          <p:nvPr/>
        </p:nvCxnSpPr>
        <p:spPr>
          <a:xfrm>
            <a:off x="2811780" y="4261558"/>
            <a:ext cx="617220" cy="188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666980" y="2531818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of action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8840" y="5336014"/>
            <a:ext cx="115824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Actor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0"/>
            <a:endCxn id="119" idx="2"/>
          </p:cNvCxnSpPr>
          <p:nvPr/>
        </p:nvCxnSpPr>
        <p:spPr>
          <a:xfrm flipV="1">
            <a:off x="7887960" y="4890208"/>
            <a:ext cx="34926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37" idx="1"/>
          </p:cNvCxnSpPr>
          <p:nvPr/>
        </p:nvCxnSpPr>
        <p:spPr>
          <a:xfrm>
            <a:off x="6880328" y="4330211"/>
            <a:ext cx="428512" cy="1234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25" idx="2"/>
          </p:cNvCxnSpPr>
          <p:nvPr/>
        </p:nvCxnSpPr>
        <p:spPr>
          <a:xfrm flipV="1">
            <a:off x="1036320" y="3989024"/>
            <a:ext cx="0" cy="44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</p:cNvCxnSpPr>
          <p:nvPr/>
        </p:nvCxnSpPr>
        <p:spPr>
          <a:xfrm flipV="1">
            <a:off x="1036320" y="2838404"/>
            <a:ext cx="0" cy="69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12" idx="1"/>
          </p:cNvCxnSpPr>
          <p:nvPr/>
        </p:nvCxnSpPr>
        <p:spPr>
          <a:xfrm flipV="1">
            <a:off x="1036320" y="1967938"/>
            <a:ext cx="77724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>
            <a:off x="2466975" y="2333698"/>
            <a:ext cx="215265" cy="142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59117" y="1402080"/>
            <a:ext cx="2509615" cy="70301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Informs understanding of</a:t>
            </a:r>
            <a:endParaRPr lang="en-US" dirty="0"/>
          </a:p>
        </p:txBody>
      </p:sp>
      <p:cxnSp>
        <p:nvCxnSpPr>
          <p:cNvPr id="56" name="Curved Connector 55"/>
          <p:cNvCxnSpPr>
            <a:stCxn id="14" idx="0"/>
            <a:endCxn id="54" idx="5"/>
          </p:cNvCxnSpPr>
          <p:nvPr/>
        </p:nvCxnSpPr>
        <p:spPr>
          <a:xfrm rot="16200000" flipV="1">
            <a:off x="5251474" y="3051876"/>
            <a:ext cx="209946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</p:cNvCxnSpPr>
          <p:nvPr/>
        </p:nvCxnSpPr>
        <p:spPr>
          <a:xfrm rot="10800000" flipV="1">
            <a:off x="3779527" y="1753589"/>
            <a:ext cx="379591" cy="61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089618" y="1099269"/>
            <a:ext cx="1336078" cy="7162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Capability (TTP)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438900" y="3428015"/>
            <a:ext cx="1158240" cy="70014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</a:p>
          <a:p>
            <a:pPr algn="ctr"/>
            <a:r>
              <a:rPr lang="en-US" dirty="0" smtClean="0"/>
              <a:t>Plan (MO)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37" idx="0"/>
            <a:endCxn id="71" idx="2"/>
          </p:cNvCxnSpPr>
          <p:nvPr/>
        </p:nvCxnSpPr>
        <p:spPr>
          <a:xfrm flipV="1">
            <a:off x="7887960" y="4128162"/>
            <a:ext cx="130060" cy="120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36" idx="2"/>
          </p:cNvCxnSpPr>
          <p:nvPr/>
        </p:nvCxnSpPr>
        <p:spPr>
          <a:xfrm flipV="1">
            <a:off x="8018020" y="2989018"/>
            <a:ext cx="228080" cy="43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6" idx="0"/>
            <a:endCxn id="70" idx="3"/>
          </p:cNvCxnSpPr>
          <p:nvPr/>
        </p:nvCxnSpPr>
        <p:spPr>
          <a:xfrm rot="5400000" flipH="1" flipV="1">
            <a:off x="7798694" y="1904816"/>
            <a:ext cx="1074409" cy="179596"/>
          </a:xfrm>
          <a:prstGeom prst="curvedConnector4">
            <a:avLst>
              <a:gd name="adj1" fmla="val 33333"/>
              <a:gd name="adj2" fmla="val 227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658100" y="4433008"/>
            <a:ext cx="1158240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 Strategy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70" idx="2"/>
          </p:cNvCxnSpPr>
          <p:nvPr/>
        </p:nvCxnSpPr>
        <p:spPr>
          <a:xfrm flipH="1" flipV="1">
            <a:off x="7438900" y="1753589"/>
            <a:ext cx="318757" cy="6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Business Processes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7" y="1281660"/>
            <a:ext cx="8300063" cy="51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1052</Words>
  <Application>Microsoft Macintosh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OMG Threat Model Update</vt:lpstr>
      <vt:lpstr>Status</vt:lpstr>
      <vt:lpstr>Model for Semantic Interoperability No Common Meta Model</vt:lpstr>
      <vt:lpstr>Model for Semantic Interoperability Common Meta Model</vt:lpstr>
      <vt:lpstr>Cross-Protocol/Domain Meta Model</vt:lpstr>
      <vt:lpstr>Modeling Approach</vt:lpstr>
      <vt:lpstr>Example: Indicator</vt:lpstr>
      <vt:lpstr>PowerPoint Presentation</vt:lpstr>
      <vt:lpstr>High-Level Business Processes</vt:lpstr>
      <vt:lpstr>Threat Actor Process</vt:lpstr>
      <vt:lpstr>Defender Process</vt:lpstr>
      <vt:lpstr>Information Sharing Process</vt:lpstr>
      <vt:lpstr>Use Case: Large Company</vt:lpstr>
      <vt:lpstr>Use Case – Critical Infrastructure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 Update</dc:title>
  <dc:creator>Gerald Beuchelt</dc:creator>
  <cp:lastModifiedBy>Gerald Beuchelt</cp:lastModifiedBy>
  <cp:revision>7</cp:revision>
  <dcterms:created xsi:type="dcterms:W3CDTF">2014-02-20T13:08:02Z</dcterms:created>
  <dcterms:modified xsi:type="dcterms:W3CDTF">2014-02-20T13:42:05Z</dcterms:modified>
</cp:coreProperties>
</file>