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8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6651-D9BC-4BF5-827C-0F78836D3353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15D-C75B-4AD9-A93F-C10E185D2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Threat-Risk RFP Pictures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Focus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5192" y="1333498"/>
            <a:ext cx="8229600" cy="410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Wide &amp; thin conceptual model covering threats and risks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1744044"/>
            <a:ext cx="2799183" cy="845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Cyber-threat/risk concepts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17229" y="1744045"/>
            <a:ext cx="1399592" cy="1135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Law Enforcement threats &amp; risks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891074" y="2241678"/>
            <a:ext cx="1394926" cy="1194318"/>
          </a:xfrm>
          <a:prstGeom prst="bentArrow">
            <a:avLst>
              <a:gd name="adj1" fmla="val 16407"/>
              <a:gd name="adj2" fmla="val 13672"/>
              <a:gd name="adj3" fmla="val 22656"/>
              <a:gd name="adj4" fmla="val 421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1756" y="3115645"/>
            <a:ext cx="1651518" cy="867747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NIEM Threat/Risk EIEM</a:t>
            </a:r>
            <a:endParaRPr lang="en-US" dirty="0"/>
          </a:p>
        </p:txBody>
      </p:sp>
      <p:sp>
        <p:nvSpPr>
          <p:cNvPr id="15" name="Left-Right-Up Arrow 14"/>
          <p:cNvSpPr/>
          <p:nvPr/>
        </p:nvSpPr>
        <p:spPr>
          <a:xfrm rot="16200000">
            <a:off x="4960773" y="1868451"/>
            <a:ext cx="1371604" cy="1122783"/>
          </a:xfrm>
          <a:prstGeom prst="leftRightUpArrow">
            <a:avLst>
              <a:gd name="adj1" fmla="val 14677"/>
              <a:gd name="adj2" fmla="val 14776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217229" y="4285082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Suspicious Activity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17229" y="5149719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NIEM (Others)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659735" y="4498130"/>
            <a:ext cx="2068286" cy="508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Input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(Informal mapping)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59735" y="3983392"/>
            <a:ext cx="2068286" cy="5147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Normative</a:t>
            </a:r>
          </a:p>
          <a:p>
            <a:pPr algn="ctr"/>
            <a:r>
              <a:rPr lang="en-US" sz="1600" dirty="0" smtClean="0"/>
              <a:t>(Formal Specification)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2659735" y="5006649"/>
            <a:ext cx="2068285" cy="532624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Informative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33266" y="3401781"/>
            <a:ext cx="1651518" cy="867747"/>
          </a:xfrm>
          <a:prstGeom prst="roundRect">
            <a:avLst/>
          </a:prstGeom>
          <a:solidFill>
            <a:schemeClr val="accent4">
              <a:lumMod val="7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STIX/TAXII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65715" y="361406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Legion</a:t>
            </a:r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7849379" y="2879886"/>
            <a:ext cx="265922" cy="1389642"/>
          </a:xfrm>
          <a:prstGeom prst="up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184877" y="5669902"/>
            <a:ext cx="1208288" cy="442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mapping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71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47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Threat-Risk RFP Pictures</vt:lpstr>
      <vt:lpstr>Initial Focus</vt:lpstr>
    </vt:vector>
  </TitlesOfParts>
  <Company>Model Driven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 [18538]</dc:creator>
  <cp:lastModifiedBy>Cory Casanave [18538]</cp:lastModifiedBy>
  <cp:revision>3</cp:revision>
  <dcterms:created xsi:type="dcterms:W3CDTF">2014-04-30T16:41:36Z</dcterms:created>
  <dcterms:modified xsi:type="dcterms:W3CDTF">2014-04-30T19:09:09Z</dcterms:modified>
</cp:coreProperties>
</file>