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0EEA-E55A-4A97-A7E2-6E1632420010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9FD-A3CB-4423-8E3A-32A7B9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5716978"/>
            <a:ext cx="228600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60418"/>
            <a:ext cx="22860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4572000" y="3430978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329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Acts 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20040"/>
            <a:ext cx="3764280" cy="6537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Bad guys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526" y="320040"/>
            <a:ext cx="3708473" cy="6537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Good guys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260980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Plan/MO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3560" y="1602178"/>
            <a:ext cx="13068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Capability (TTP)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43300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Actor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2088" y="4101611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5715000" y="3095698"/>
            <a:ext cx="586208" cy="100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 flipH="1">
            <a:off x="6283836" y="4558811"/>
            <a:ext cx="17372" cy="135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07536" y="5915098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353182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3"/>
            <a:endCxn id="28" idx="1"/>
          </p:cNvCxnSpPr>
          <p:nvPr/>
        </p:nvCxnSpPr>
        <p:spPr>
          <a:xfrm flipV="1">
            <a:off x="1615440" y="4032958"/>
            <a:ext cx="67056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0" y="3804358"/>
            <a:ext cx="105156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  <a:endCxn id="5" idx="1"/>
          </p:cNvCxnSpPr>
          <p:nvPr/>
        </p:nvCxnSpPr>
        <p:spPr>
          <a:xfrm flipV="1">
            <a:off x="2811780" y="3095698"/>
            <a:ext cx="61722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4" idx="1"/>
          </p:cNvCxnSpPr>
          <p:nvPr/>
        </p:nvCxnSpPr>
        <p:spPr>
          <a:xfrm>
            <a:off x="2811780" y="4261558"/>
            <a:ext cx="617220" cy="18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666980" y="253181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of action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8840" y="533601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Actor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119" idx="2"/>
          </p:cNvCxnSpPr>
          <p:nvPr/>
        </p:nvCxnSpPr>
        <p:spPr>
          <a:xfrm flipV="1">
            <a:off x="7887960" y="4890208"/>
            <a:ext cx="34926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37" idx="1"/>
          </p:cNvCxnSpPr>
          <p:nvPr/>
        </p:nvCxnSpPr>
        <p:spPr>
          <a:xfrm>
            <a:off x="6880328" y="4330211"/>
            <a:ext cx="428512" cy="123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25" idx="2"/>
          </p:cNvCxnSpPr>
          <p:nvPr/>
        </p:nvCxnSpPr>
        <p:spPr>
          <a:xfrm flipV="1">
            <a:off x="1036320" y="3989024"/>
            <a:ext cx="0" cy="44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</p:cNvCxnSpPr>
          <p:nvPr/>
        </p:nvCxnSpPr>
        <p:spPr>
          <a:xfrm flipV="1">
            <a:off x="1036320" y="2838404"/>
            <a:ext cx="0" cy="69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12" idx="1"/>
          </p:cNvCxnSpPr>
          <p:nvPr/>
        </p:nvCxnSpPr>
        <p:spPr>
          <a:xfrm flipV="1">
            <a:off x="1036320" y="1967938"/>
            <a:ext cx="77724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>
            <a:off x="2466975" y="2333698"/>
            <a:ext cx="215265" cy="142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59117" y="1402080"/>
            <a:ext cx="2509615" cy="70301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Informs understanding of</a:t>
            </a:r>
            <a:endParaRPr lang="en-US" dirty="0"/>
          </a:p>
        </p:txBody>
      </p:sp>
      <p:cxnSp>
        <p:nvCxnSpPr>
          <p:cNvPr id="56" name="Curved Connector 55"/>
          <p:cNvCxnSpPr>
            <a:stCxn id="14" idx="0"/>
            <a:endCxn id="54" idx="5"/>
          </p:cNvCxnSpPr>
          <p:nvPr/>
        </p:nvCxnSpPr>
        <p:spPr>
          <a:xfrm rot="16200000" flipV="1">
            <a:off x="5251474" y="3051876"/>
            <a:ext cx="209946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</p:cNvCxnSpPr>
          <p:nvPr/>
        </p:nvCxnSpPr>
        <p:spPr>
          <a:xfrm rot="10800000" flipV="1">
            <a:off x="3779527" y="1753589"/>
            <a:ext cx="379591" cy="61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089618" y="1099269"/>
            <a:ext cx="1336078" cy="7162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Capability (TTP)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438900" y="3428015"/>
            <a:ext cx="1158240" cy="70014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Plan (MO)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7" idx="0"/>
            <a:endCxn id="71" idx="2"/>
          </p:cNvCxnSpPr>
          <p:nvPr/>
        </p:nvCxnSpPr>
        <p:spPr>
          <a:xfrm flipV="1">
            <a:off x="7887960" y="4128162"/>
            <a:ext cx="130060" cy="120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36" idx="2"/>
          </p:cNvCxnSpPr>
          <p:nvPr/>
        </p:nvCxnSpPr>
        <p:spPr>
          <a:xfrm flipV="1">
            <a:off x="8018020" y="2989018"/>
            <a:ext cx="228080" cy="43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6" idx="0"/>
            <a:endCxn id="70" idx="3"/>
          </p:cNvCxnSpPr>
          <p:nvPr/>
        </p:nvCxnSpPr>
        <p:spPr>
          <a:xfrm rot="5400000" flipH="1" flipV="1">
            <a:off x="7798694" y="1904816"/>
            <a:ext cx="1074409" cy="179596"/>
          </a:xfrm>
          <a:prstGeom prst="curvedConnector4">
            <a:avLst>
              <a:gd name="adj1" fmla="val 33333"/>
              <a:gd name="adj2" fmla="val 227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658100" y="4433008"/>
            <a:ext cx="115824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 Strategy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70" idx="2"/>
          </p:cNvCxnSpPr>
          <p:nvPr/>
        </p:nvCxnSpPr>
        <p:spPr>
          <a:xfrm flipH="1" flipV="1">
            <a:off x="7438900" y="1753589"/>
            <a:ext cx="318757" cy="6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7</cp:revision>
  <dcterms:created xsi:type="dcterms:W3CDTF">2014-02-12T16:57:35Z</dcterms:created>
  <dcterms:modified xsi:type="dcterms:W3CDTF">2014-02-13T16:04:14Z</dcterms:modified>
</cp:coreProperties>
</file>