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67" r:id="rId3"/>
    <p:sldId id="256" r:id="rId4"/>
    <p:sldId id="262" r:id="rId5"/>
    <p:sldId id="257" r:id="rId6"/>
    <p:sldId id="263" r:id="rId7"/>
    <p:sldId id="264" r:id="rId8"/>
    <p:sldId id="265" r:id="rId9"/>
    <p:sldId id="261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048" autoAdjust="0"/>
  </p:normalViewPr>
  <p:slideViewPr>
    <p:cSldViewPr snapToGrid="0" snapToObjects="1">
      <p:cViewPr varScale="1">
        <p:scale>
          <a:sx n="97" d="100"/>
          <a:sy n="97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D57AB-A217-BA4E-940B-9038E8E64492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A985B-05A6-2640-88EC-2951DAD6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(12/11/13 14:20) -----</a:t>
            </a:r>
          </a:p>
          <a:p>
            <a:r>
              <a:rPr lang="en-US"/>
              <a:t>methodology to allow indivual prgress on ontologies to map to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985B-05A6-2640-88EC-2951DAD6B4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5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7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0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7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9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4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5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BF0F1-0BC3-6D4E-A19C-D840C0BB7B87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 </a:t>
            </a:r>
            <a:r>
              <a:rPr lang="en-US" dirty="0" smtClean="0"/>
              <a:t>Modeling and Sharing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83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7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Notional Timeline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26" y="950062"/>
            <a:ext cx="7984143" cy="562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1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Proposal to kick off Threat Modeling project</a:t>
            </a:r>
          </a:p>
          <a:p>
            <a:pPr lvl="1"/>
            <a:r>
              <a:rPr lang="en-US" dirty="0" smtClean="0"/>
              <a:t>Multi-phase approach</a:t>
            </a:r>
          </a:p>
          <a:p>
            <a:pPr lvl="1"/>
            <a:r>
              <a:rPr lang="en-US" dirty="0" smtClean="0"/>
              <a:t>Initially: create Cyber Domain PIM and STIX PSM with UML Profile for NIEM</a:t>
            </a:r>
          </a:p>
          <a:p>
            <a:pPr lvl="1"/>
            <a:r>
              <a:rPr lang="en-US" dirty="0" smtClean="0"/>
              <a:t>Expand to other PSM, create Threat Meta Model</a:t>
            </a:r>
          </a:p>
          <a:p>
            <a:pPr lvl="1"/>
            <a:r>
              <a:rPr lang="en-US" dirty="0" smtClean="0"/>
              <a:t>Expand to non-cyber domains</a:t>
            </a:r>
          </a:p>
          <a:p>
            <a:r>
              <a:rPr lang="en-US" dirty="0" smtClean="0"/>
              <a:t>Community focused</a:t>
            </a:r>
          </a:p>
          <a:p>
            <a:pPr lvl="1"/>
            <a:r>
              <a:rPr lang="en-US" dirty="0" smtClean="0"/>
              <a:t>Leverage existing work (STIX, </a:t>
            </a:r>
            <a:r>
              <a:rPr lang="en-US" dirty="0" err="1" smtClean="0"/>
              <a:t>OpenIOC</a:t>
            </a:r>
            <a:r>
              <a:rPr lang="en-US" dirty="0" smtClean="0"/>
              <a:t>, </a:t>
            </a:r>
            <a:r>
              <a:rPr lang="en-US" dirty="0" err="1" smtClean="0"/>
              <a:t>IODef</a:t>
            </a:r>
            <a:r>
              <a:rPr lang="en-US" dirty="0" smtClean="0"/>
              <a:t>, SI*, etc.)</a:t>
            </a:r>
          </a:p>
          <a:p>
            <a:pPr lvl="1"/>
            <a:r>
              <a:rPr lang="en-US" dirty="0" smtClean="0"/>
              <a:t>Connect to stakeholder within OMG and external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41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563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Threat information sharing critical enabler for ‘wire-speed’ defense of complex systems</a:t>
            </a:r>
          </a:p>
          <a:p>
            <a:r>
              <a:rPr lang="en-US" dirty="0" smtClean="0"/>
              <a:t>Information sharing requires shared concepts for subject area</a:t>
            </a:r>
          </a:p>
          <a:p>
            <a:pPr lvl="1"/>
            <a:r>
              <a:rPr lang="en-US" dirty="0" smtClean="0"/>
              <a:t>NIEM is used by US federal, state, and local government, as well as internationally</a:t>
            </a:r>
          </a:p>
          <a:p>
            <a:pPr lvl="1"/>
            <a:r>
              <a:rPr lang="en-US" dirty="0" smtClean="0"/>
              <a:t>STIX is being adopted by a large number of users</a:t>
            </a:r>
          </a:p>
          <a:p>
            <a:pPr lvl="1"/>
            <a:r>
              <a:rPr lang="en-US" dirty="0" smtClean="0"/>
              <a:t>Snort rules are common for IDS</a:t>
            </a:r>
          </a:p>
          <a:p>
            <a:r>
              <a:rPr lang="en-US" dirty="0" smtClean="0"/>
              <a:t>Multiple protocols, languages, and models used throughout industry today, but: </a:t>
            </a:r>
          </a:p>
          <a:p>
            <a:pPr lvl="1"/>
            <a:r>
              <a:rPr lang="en-US" dirty="0" smtClean="0"/>
              <a:t>Re-use of existing protocols for threat exchange (e.g. </a:t>
            </a:r>
            <a:r>
              <a:rPr lang="en-US" dirty="0" err="1" smtClean="0"/>
              <a:t>IODef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Focus on threat indicators/signature and classification (e.g. STIX, </a:t>
            </a:r>
            <a:r>
              <a:rPr lang="en-US" dirty="0" err="1" smtClean="0"/>
              <a:t>OpenIOC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Desire to have traceability from indicators to threat actors and their motivation/intent</a:t>
            </a:r>
          </a:p>
          <a:p>
            <a:pPr lvl="1"/>
            <a:r>
              <a:rPr lang="en-US" dirty="0" smtClean="0"/>
              <a:t>Leverage existing work performed by social modeling and behavior groups, e.g. SI* </a:t>
            </a:r>
          </a:p>
          <a:p>
            <a:r>
              <a:rPr lang="en-US" dirty="0" smtClean="0"/>
              <a:t>Some integration with other enterprise systems, but no comprehensive approach</a:t>
            </a:r>
          </a:p>
        </p:txBody>
      </p:sp>
    </p:spTree>
    <p:extLst>
      <p:ext uri="{BB962C8B-B14F-4D97-AF65-F5344CB8AC3E}">
        <p14:creationId xmlns:p14="http://schemas.microsoft.com/office/powerpoint/2010/main" val="3067202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– Clarificatio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71071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This is NOT to concentrate threat sharing and modeling at OMG</a:t>
            </a:r>
          </a:p>
          <a:p>
            <a:pPr lvl="1"/>
            <a:r>
              <a:rPr lang="en-US" dirty="0" smtClean="0"/>
              <a:t>No desire to ‘take over’ from successful approaches such as STIX or </a:t>
            </a:r>
            <a:r>
              <a:rPr lang="en-US" dirty="0" err="1" smtClean="0"/>
              <a:t>OpenIOC</a:t>
            </a:r>
            <a:endParaRPr lang="en-US" dirty="0" smtClean="0"/>
          </a:p>
          <a:p>
            <a:pPr lvl="1"/>
            <a:r>
              <a:rPr lang="en-US" dirty="0" smtClean="0"/>
              <a:t>Collaboration with non-OMG member will be critical for success</a:t>
            </a:r>
          </a:p>
          <a:p>
            <a:r>
              <a:rPr lang="en-US" dirty="0" smtClean="0"/>
              <a:t>Focus on development of meta-model and semantic interoperability for</a:t>
            </a:r>
          </a:p>
          <a:p>
            <a:pPr lvl="1"/>
            <a:r>
              <a:rPr lang="en-US" dirty="0" smtClean="0"/>
              <a:t>broadening view on, and </a:t>
            </a:r>
          </a:p>
          <a:p>
            <a:pPr lvl="1"/>
            <a:r>
              <a:rPr lang="en-US" dirty="0" smtClean="0"/>
              <a:t>identifying specific areas of improvement</a:t>
            </a:r>
          </a:p>
          <a:p>
            <a:r>
              <a:rPr lang="en-US" dirty="0" smtClean="0"/>
              <a:t>Leverage strength of MDA to threat sharing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51059" y="1936844"/>
            <a:ext cx="1214574" cy="6732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STIX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92422" y="5479832"/>
            <a:ext cx="3685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Threat Models Today are – at best – ad hoc coordinated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418114" y="3077111"/>
            <a:ext cx="1214574" cy="6732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OpenIOC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663472" y="926911"/>
            <a:ext cx="1214574" cy="6732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IODef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63472" y="3077111"/>
            <a:ext cx="1214574" cy="6732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SI*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056185" y="4141810"/>
            <a:ext cx="1214574" cy="6732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NIEM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192422" y="4235056"/>
            <a:ext cx="1214574" cy="6732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Snort Rules</a:t>
            </a:r>
            <a:endParaRPr lang="en-US" dirty="0"/>
          </a:p>
        </p:txBody>
      </p:sp>
      <p:cxnSp>
        <p:nvCxnSpPr>
          <p:cNvPr id="14" name="Curved Connector 13"/>
          <p:cNvCxnSpPr>
            <a:stCxn id="8" idx="0"/>
            <a:endCxn id="4" idx="2"/>
          </p:cNvCxnSpPr>
          <p:nvPr/>
        </p:nvCxnSpPr>
        <p:spPr>
          <a:xfrm rot="5400000" flipH="1" flipV="1">
            <a:off x="6108384" y="2527150"/>
            <a:ext cx="466978" cy="632945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Callout 19"/>
          <p:cNvSpPr/>
          <p:nvPr/>
        </p:nvSpPr>
        <p:spPr>
          <a:xfrm>
            <a:off x="4665372" y="1263555"/>
            <a:ext cx="1360028" cy="673289"/>
          </a:xfrm>
          <a:prstGeom prst="wedgeEllipseCallout">
            <a:avLst>
              <a:gd name="adj1" fmla="val 59348"/>
              <a:gd name="adj2" fmla="val 19396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Point-to-Point mapping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3728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Multi-Phase Approach </a:t>
            </a:r>
          </a:p>
          <a:p>
            <a:pPr lvl="1"/>
            <a:r>
              <a:rPr lang="en-US" dirty="0" smtClean="0"/>
              <a:t>Start with initial mapping of existing concepts (STIX Data Model &lt;-&gt; NIEM UML Profile</a:t>
            </a:r>
          </a:p>
          <a:p>
            <a:pPr lvl="1"/>
            <a:r>
              <a:rPr lang="en-US" dirty="0" smtClean="0"/>
              <a:t>Develop meta-model for threat modeling and expand scope</a:t>
            </a:r>
          </a:p>
          <a:p>
            <a:pPr lvl="1"/>
            <a:r>
              <a:rPr lang="en-US" dirty="0" smtClean="0"/>
              <a:t>Include non-cyber domains</a:t>
            </a:r>
          </a:p>
          <a:p>
            <a:r>
              <a:rPr lang="en-US" dirty="0" smtClean="0"/>
              <a:t>Include creation of Platform Independent Model (PIM) and Platform Specific Models (PSM) that represent STIX, </a:t>
            </a:r>
            <a:r>
              <a:rPr lang="en-US" dirty="0" err="1" smtClean="0"/>
              <a:t>OpenIOC</a:t>
            </a:r>
            <a:endParaRPr lang="en-US" dirty="0" smtClean="0"/>
          </a:p>
          <a:p>
            <a:r>
              <a:rPr lang="en-US" dirty="0" smtClean="0"/>
              <a:t>Include social model of threat actors, campaigns, motivation</a:t>
            </a:r>
          </a:p>
          <a:p>
            <a:pPr lvl="1"/>
            <a:r>
              <a:rPr lang="en-US" dirty="0" smtClean="0"/>
              <a:t>E.g. through leveraging SI* framework concepts</a:t>
            </a:r>
          </a:p>
          <a:p>
            <a:r>
              <a:rPr lang="en-US" dirty="0" smtClean="0"/>
              <a:t>Integrate with </a:t>
            </a:r>
          </a:p>
          <a:p>
            <a:pPr lvl="1"/>
            <a:r>
              <a:rPr lang="en-US" dirty="0" smtClean="0"/>
              <a:t>NIEM 3.0</a:t>
            </a:r>
          </a:p>
          <a:p>
            <a:pPr lvl="1"/>
            <a:r>
              <a:rPr lang="en-US" dirty="0" smtClean="0"/>
              <a:t>Common Alerting Protocol (CAP)</a:t>
            </a:r>
          </a:p>
          <a:p>
            <a:pPr lvl="1"/>
            <a:r>
              <a:rPr lang="en-US" dirty="0" smtClean="0"/>
              <a:t>Other applicable systems</a:t>
            </a:r>
          </a:p>
          <a:p>
            <a:r>
              <a:rPr lang="en-US" dirty="0" smtClean="0"/>
              <a:t>Extend beyond cyber threat sharing</a:t>
            </a:r>
          </a:p>
          <a:p>
            <a:pPr lvl="1"/>
            <a:r>
              <a:rPr lang="en-US" dirty="0" smtClean="0"/>
              <a:t>Non-cyber domain integration</a:t>
            </a:r>
          </a:p>
          <a:p>
            <a:pPr lvl="1"/>
            <a:r>
              <a:rPr lang="en-US" dirty="0" smtClean="0"/>
              <a:t>Sharing of countermeasure for specific threats </a:t>
            </a:r>
          </a:p>
        </p:txBody>
      </p:sp>
    </p:spTree>
    <p:extLst>
      <p:ext uri="{BB962C8B-B14F-4D97-AF65-F5344CB8AC3E}">
        <p14:creationId xmlns:p14="http://schemas.microsoft.com/office/powerpoint/2010/main" val="1711315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5979" cy="28204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“Cyber Domain PIM” utilizing UML Profile for NIEM to model STIX information exchange</a:t>
            </a:r>
          </a:p>
          <a:p>
            <a:pPr lvl="1"/>
            <a:r>
              <a:rPr lang="en-US" dirty="0" smtClean="0"/>
              <a:t>NIEM profile exists today</a:t>
            </a:r>
          </a:p>
          <a:p>
            <a:pPr lvl="1"/>
            <a:r>
              <a:rPr lang="en-US" dirty="0" smtClean="0"/>
              <a:t>STIX has currently richest model and broadest interest base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4420627"/>
            <a:ext cx="8364358" cy="2298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Expected output: Specification that includes</a:t>
            </a:r>
          </a:p>
          <a:p>
            <a:pPr lvl="1"/>
            <a:r>
              <a:rPr lang="en-US" dirty="0" smtClean="0"/>
              <a:t>Cyber Domain PIM</a:t>
            </a:r>
          </a:p>
          <a:p>
            <a:pPr lvl="1"/>
            <a:r>
              <a:rPr lang="en-US" dirty="0" smtClean="0"/>
              <a:t>STIX PSM</a:t>
            </a:r>
          </a:p>
          <a:p>
            <a:r>
              <a:rPr lang="en-US" dirty="0" smtClean="0"/>
              <a:t>Rationale: fairly easy to achieve, concretization of a Cyber Domain PIM that can serve as basis for meta-model or semantic models for other platforms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09" y="1600200"/>
            <a:ext cx="4175618" cy="235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50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176544" cy="28444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Richer social and behavioral modeling, e.g.:</a:t>
            </a:r>
          </a:p>
          <a:p>
            <a:pPr lvl="1"/>
            <a:r>
              <a:rPr lang="en-US" dirty="0" smtClean="0"/>
              <a:t>Leverage of SI* framework concepts of modeling social actors and their behavior</a:t>
            </a:r>
          </a:p>
          <a:p>
            <a:pPr lvl="1"/>
            <a:r>
              <a:rPr lang="en-US" dirty="0" smtClean="0"/>
              <a:t>Integration with CORAS modeling</a:t>
            </a:r>
          </a:p>
          <a:p>
            <a:pPr lvl="1"/>
            <a:r>
              <a:rPr lang="en-US" dirty="0" smtClean="0"/>
              <a:t>Inclusion of XORCISM approaches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226" y="1600200"/>
            <a:ext cx="4617573" cy="28444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1" y="4856780"/>
            <a:ext cx="8229598" cy="1281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Expansion of Cyber Domain PIM, adding new PSMs, and/or development of Threat Meta-Model </a:t>
            </a:r>
          </a:p>
          <a:p>
            <a:pPr lvl="1"/>
            <a:r>
              <a:rPr lang="en-US" sz="2100" dirty="0" err="1" smtClean="0"/>
              <a:t>OpenIOC</a:t>
            </a:r>
            <a:r>
              <a:rPr lang="en-US" sz="2100" dirty="0" smtClean="0"/>
              <a:t>, </a:t>
            </a:r>
            <a:r>
              <a:rPr lang="en-US" sz="2100" dirty="0" err="1" smtClean="0"/>
              <a:t>IODef</a:t>
            </a:r>
            <a:r>
              <a:rPr lang="en-US" sz="2100" dirty="0" smtClean="0"/>
              <a:t>, XORCISM, SI*, Snort Rules, etc. </a:t>
            </a:r>
          </a:p>
        </p:txBody>
      </p:sp>
    </p:spTree>
    <p:extLst>
      <p:ext uri="{BB962C8B-B14F-4D97-AF65-F5344CB8AC3E}">
        <p14:creationId xmlns:p14="http://schemas.microsoft.com/office/powerpoint/2010/main" val="27391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 (notional)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Non-cyber domain modeling</a:t>
            </a:r>
          </a:p>
          <a:p>
            <a:pPr lvl="1"/>
            <a:r>
              <a:rPr lang="en-US" dirty="0" smtClean="0"/>
              <a:t>Integration with existing threat models for law-enforcement, defense, emergency preparedness</a:t>
            </a:r>
          </a:p>
          <a:p>
            <a:pPr lvl="1"/>
            <a:r>
              <a:rPr lang="en-US" dirty="0" smtClean="0"/>
              <a:t>Develop common threat ontology, based on threat meta-model</a:t>
            </a:r>
          </a:p>
          <a:p>
            <a:pPr lvl="1"/>
            <a:r>
              <a:rPr lang="en-US" dirty="0" smtClean="0"/>
              <a:t>Provide cross-domain capabilities, e.g. for describing complex campaigns</a:t>
            </a:r>
          </a:p>
          <a:p>
            <a:pPr lvl="1"/>
            <a:r>
              <a:rPr lang="en-US" dirty="0" smtClean="0"/>
              <a:t>Include domains such as Supply Chain Risk Management (SCRM), Digital Forensics (e.g. SCOX, DFXML), etc. </a:t>
            </a:r>
          </a:p>
          <a:p>
            <a:r>
              <a:rPr lang="en-US" dirty="0" smtClean="0"/>
              <a:t>Countermeasure modeling</a:t>
            </a:r>
          </a:p>
          <a:p>
            <a:pPr lvl="1"/>
            <a:r>
              <a:rPr lang="en-US" dirty="0" smtClean="0"/>
              <a:t>Develop consistent model for countermeasures</a:t>
            </a:r>
          </a:p>
          <a:p>
            <a:pPr lvl="1"/>
            <a:r>
              <a:rPr lang="en-US" dirty="0" smtClean="0"/>
              <a:t>Allow mapping of countermeasures to threat</a:t>
            </a:r>
          </a:p>
          <a:p>
            <a:pPr lvl="1"/>
            <a:r>
              <a:rPr lang="en-US" dirty="0" smtClean="0"/>
              <a:t>Countermeasure sharing to facilitate automatic mitigation of known threats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6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/>
            <a:r>
              <a:rPr lang="en-US" dirty="0" smtClean="0"/>
              <a:t>Enable conceptual interoperability of existing systems</a:t>
            </a:r>
          </a:p>
          <a:p>
            <a:pPr marL="685800" lvl="1"/>
            <a:r>
              <a:rPr lang="en-US" dirty="0" smtClean="0"/>
              <a:t>Validate existing mappings (e.g. STIX/</a:t>
            </a:r>
            <a:r>
              <a:rPr lang="en-US" dirty="0" err="1" smtClean="0"/>
              <a:t>OpenIOC</a:t>
            </a:r>
            <a:r>
              <a:rPr lang="en-US" dirty="0" smtClean="0"/>
              <a:t>) and allow mapping of new PSMs (NIEM Threat Sharing PSM, SI*, XORCISM, etc.) to each other</a:t>
            </a:r>
          </a:p>
          <a:p>
            <a:pPr marL="285750" indent="-285750"/>
            <a:r>
              <a:rPr lang="en-US" dirty="0" smtClean="0"/>
              <a:t>Enable simplified creation of automated threat sharing systems</a:t>
            </a:r>
          </a:p>
          <a:p>
            <a:pPr marL="685800" lvl="1"/>
            <a:r>
              <a:rPr lang="en-US" dirty="0" smtClean="0"/>
              <a:t>Tools-supported code generation</a:t>
            </a:r>
          </a:p>
          <a:p>
            <a:pPr marL="685800" lvl="1"/>
            <a:r>
              <a:rPr lang="en-US" dirty="0" smtClean="0"/>
              <a:t>Semantic interoperability through shared ontology </a:t>
            </a:r>
          </a:p>
          <a:p>
            <a:pPr marL="285750" indent="-285750"/>
            <a:r>
              <a:rPr lang="en-US" dirty="0" smtClean="0"/>
              <a:t>Enable automatic threat mitigation</a:t>
            </a:r>
          </a:p>
          <a:p>
            <a:pPr marL="685800" lvl="1"/>
            <a:r>
              <a:rPr lang="en-US" dirty="0" smtClean="0"/>
              <a:t>Include mitigation recommendations in modeling to enable wire-speed defense</a:t>
            </a:r>
          </a:p>
          <a:p>
            <a:pPr marL="285750" indent="-285750"/>
            <a:r>
              <a:rPr lang="en-US" dirty="0" smtClean="0"/>
              <a:t>Improve attribution capabilities by including richer characterization of social domain in actor/campaign classification</a:t>
            </a:r>
          </a:p>
          <a:p>
            <a:pPr marL="685800" lvl="1"/>
            <a:r>
              <a:rPr lang="en-US" dirty="0" smtClean="0"/>
              <a:t>Full traceability from observed indicators to social and individual motivation and intent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0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773</Words>
  <Application>Microsoft Macintosh PowerPoint</Application>
  <PresentationFormat>On-screen Show (4:3)</PresentationFormat>
  <Paragraphs>93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Threat Modeling and Sharing</vt:lpstr>
      <vt:lpstr>Summary</vt:lpstr>
      <vt:lpstr>Motivation</vt:lpstr>
      <vt:lpstr>Motivation – Clarification</vt:lpstr>
      <vt:lpstr>Approach</vt:lpstr>
      <vt:lpstr>Phase 1</vt:lpstr>
      <vt:lpstr>Phase 2</vt:lpstr>
      <vt:lpstr>Phase 3 (notional)</vt:lpstr>
      <vt:lpstr>Goals</vt:lpstr>
      <vt:lpstr>Notional Timeline</vt:lpstr>
    </vt:vector>
  </TitlesOfParts>
  <Company>Demandware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OMG Threat Modeling and Sharing</dc:title>
  <dc:creator>Gerald Beuchelt</dc:creator>
  <cp:lastModifiedBy>Gerald Beuchelt</cp:lastModifiedBy>
  <cp:revision>24</cp:revision>
  <dcterms:created xsi:type="dcterms:W3CDTF">2013-12-02T01:29:01Z</dcterms:created>
  <dcterms:modified xsi:type="dcterms:W3CDTF">2013-12-11T22:14:03Z</dcterms:modified>
</cp:coreProperties>
</file>