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7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1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2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4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0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8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4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2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2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66651-D9BC-4BF5-827C-0F78836D3353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8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Threat-Risk RFP Pictures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p Arrow 19"/>
          <p:cNvSpPr/>
          <p:nvPr/>
        </p:nvSpPr>
        <p:spPr>
          <a:xfrm>
            <a:off x="856962" y="1744040"/>
            <a:ext cx="265922" cy="1652838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Focus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5192" y="1333498"/>
            <a:ext cx="8229600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Wide &amp; thin conceptual model covering threats and risks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744044"/>
            <a:ext cx="2799183" cy="845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Cyber-threat/risk concepts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63274" y="1744045"/>
            <a:ext cx="1651518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Law Enforcement / Emergence Management Concepts</a:t>
            </a:r>
          </a:p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>
            <a:off x="891074" y="2241678"/>
            <a:ext cx="1394926" cy="1194318"/>
          </a:xfrm>
          <a:prstGeom prst="bentArrow">
            <a:avLst>
              <a:gd name="adj1" fmla="val 16407"/>
              <a:gd name="adj2" fmla="val 13672"/>
              <a:gd name="adj3" fmla="val 22656"/>
              <a:gd name="adj4" fmla="val 421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6280" y="3115645"/>
            <a:ext cx="1651518" cy="8677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NIEM Threat/Risk EIEM</a:t>
            </a:r>
            <a:endParaRPr lang="en-US" dirty="0"/>
          </a:p>
        </p:txBody>
      </p:sp>
      <p:sp>
        <p:nvSpPr>
          <p:cNvPr id="15" name="Left-Right-Up Arrow 14"/>
          <p:cNvSpPr/>
          <p:nvPr/>
        </p:nvSpPr>
        <p:spPr>
          <a:xfrm rot="16200000">
            <a:off x="4960773" y="1868451"/>
            <a:ext cx="1371604" cy="1122783"/>
          </a:xfrm>
          <a:prstGeom prst="leftRightUpArrow">
            <a:avLst>
              <a:gd name="adj1" fmla="val 14677"/>
              <a:gd name="adj2" fmla="val 14776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932382" y="4281972"/>
            <a:ext cx="1913301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NIEM Exchanges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EDXL / CAP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59735" y="4498130"/>
            <a:ext cx="2068286" cy="508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Input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(Informal mapping)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59735" y="3983392"/>
            <a:ext cx="2068286" cy="514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Normative</a:t>
            </a:r>
          </a:p>
          <a:p>
            <a:pPr algn="ctr"/>
            <a:r>
              <a:rPr lang="en-US" sz="1600" dirty="0" smtClean="0"/>
              <a:t>(Formal Specification)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2659735" y="5006649"/>
            <a:ext cx="2068285" cy="532624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Informative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3266" y="3401781"/>
            <a:ext cx="1651518" cy="2268121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STIX/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TAXIICybox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SACM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ISO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NIST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Others…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65715" y="36140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Legion</a:t>
            </a:r>
            <a:endParaRPr lang="en-US" dirty="0"/>
          </a:p>
        </p:txBody>
      </p:sp>
      <p:sp>
        <p:nvSpPr>
          <p:cNvPr id="29" name="Up Arrow 28"/>
          <p:cNvSpPr/>
          <p:nvPr/>
        </p:nvSpPr>
        <p:spPr>
          <a:xfrm>
            <a:off x="7756072" y="3115645"/>
            <a:ext cx="265922" cy="1166326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3184877" y="5669902"/>
            <a:ext cx="1208288" cy="4424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mapping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71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RFP Focus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4851" y="1333498"/>
            <a:ext cx="8441729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Wide &amp; shallow conceptual model generically covering threats and risks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3528" y="2155914"/>
            <a:ext cx="2156971" cy="836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Cyber-threat/risk concepts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53835" y="2155915"/>
            <a:ext cx="1291853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Law Enforcement / Emergence Management Concepts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648569" y="3526196"/>
            <a:ext cx="1705265" cy="8677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NIEM Threat/Risk Representation</a:t>
            </a:r>
            <a:endParaRPr lang="en-US" dirty="0"/>
          </a:p>
        </p:txBody>
      </p:sp>
      <p:sp>
        <p:nvSpPr>
          <p:cNvPr id="15" name="Left-Right-Up Arrow 14"/>
          <p:cNvSpPr/>
          <p:nvPr/>
        </p:nvSpPr>
        <p:spPr>
          <a:xfrm rot="16200000">
            <a:off x="5942308" y="2432783"/>
            <a:ext cx="1371604" cy="815222"/>
          </a:xfrm>
          <a:prstGeom prst="leftRightUpArrow">
            <a:avLst>
              <a:gd name="adj1" fmla="val 14677"/>
              <a:gd name="adj2" fmla="val 14776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996240" y="4693841"/>
            <a:ext cx="1913301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NIEM Exchanges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EDXL / CAP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878079" y="4122219"/>
            <a:ext cx="1582563" cy="2010990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STIX/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TAXIICybox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IODEF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SACM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ISO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NIST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Others…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7819930" y="3527515"/>
            <a:ext cx="265922" cy="1166326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63528" y="1744045"/>
            <a:ext cx="4651263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Operational  Threat &amp; Risk Concepts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5192" y="1744360"/>
            <a:ext cx="3392887" cy="410547"/>
          </a:xfrm>
          <a:prstGeom prst="rect">
            <a:avLst/>
          </a:prstGeom>
          <a:gradFill>
            <a:gsLst>
              <a:gs pos="7000">
                <a:schemeClr val="accent1">
                  <a:shade val="51000"/>
                  <a:satMod val="130000"/>
                  <a:alpha val="5000"/>
                </a:schemeClr>
              </a:gs>
              <a:gs pos="100000">
                <a:schemeClr val="accent1">
                  <a:shade val="93000"/>
                  <a:satMod val="130000"/>
                  <a:alpha val="68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risks (Out of scope)</a:t>
            </a:r>
            <a:endParaRPr lang="en-US" dirty="0"/>
          </a:p>
        </p:txBody>
      </p:sp>
      <p:sp>
        <p:nvSpPr>
          <p:cNvPr id="22" name="Up Arrow 21"/>
          <p:cNvSpPr/>
          <p:nvPr/>
        </p:nvSpPr>
        <p:spPr>
          <a:xfrm>
            <a:off x="4409109" y="2971019"/>
            <a:ext cx="265922" cy="1166326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20776" y="4137344"/>
            <a:ext cx="1695419" cy="2127531"/>
          </a:xfrm>
          <a:prstGeom prst="roundRect">
            <a:avLst/>
          </a:prstGeom>
          <a:solidFill>
            <a:schemeClr val="bg2">
              <a:lumMod val="90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bg2">
                    <a:lumMod val="25000"/>
                  </a:schemeClr>
                </a:solidFill>
              </a:rPr>
              <a:t>Other Risks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Systemic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Credit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Market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Pension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Reputation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Liquidity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Legal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Project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Mgmt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Risk</a:t>
            </a:r>
          </a:p>
        </p:txBody>
      </p:sp>
      <p:sp>
        <p:nvSpPr>
          <p:cNvPr id="17" name="Up Arrow 16"/>
          <p:cNvSpPr/>
          <p:nvPr/>
        </p:nvSpPr>
        <p:spPr>
          <a:xfrm>
            <a:off x="1918397" y="2162863"/>
            <a:ext cx="265922" cy="1959356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1890" y="363709"/>
            <a:ext cx="8594768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Wide &amp; shallow conceptual model generically covering threats and risks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2645" y="1187448"/>
            <a:ext cx="2156971" cy="836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Cyber-threat/risk concepts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12952" y="1187449"/>
            <a:ext cx="1291853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Law Enforcement /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Emergency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Management Concepts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07686" y="2557730"/>
            <a:ext cx="1705265" cy="8677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NIEM Threat/Risk Representation</a:t>
            </a:r>
            <a:endParaRPr lang="en-US" dirty="0"/>
          </a:p>
        </p:txBody>
      </p:sp>
      <p:sp>
        <p:nvSpPr>
          <p:cNvPr id="15" name="Left-Right-Up Arrow 14"/>
          <p:cNvSpPr/>
          <p:nvPr/>
        </p:nvSpPr>
        <p:spPr>
          <a:xfrm rot="16200000">
            <a:off x="4801425" y="1464317"/>
            <a:ext cx="1371604" cy="815222"/>
          </a:xfrm>
          <a:prstGeom prst="leftRightUpArrow">
            <a:avLst>
              <a:gd name="adj1" fmla="val 14677"/>
              <a:gd name="adj2" fmla="val 14776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214422" y="4542557"/>
            <a:ext cx="1195171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NIEM Exchanges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EDXL /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CAP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Others…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737196" y="2601900"/>
            <a:ext cx="1582563" cy="141043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STIX/TAXII/Cybox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IODEF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SACM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ISO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NIST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Others…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6679047" y="2559048"/>
            <a:ext cx="265922" cy="1983509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22644" y="775579"/>
            <a:ext cx="5874013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Operational  Threat &amp; Risk Concepts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2231" y="774571"/>
            <a:ext cx="1283463" cy="831171"/>
          </a:xfrm>
          <a:prstGeom prst="rect">
            <a:avLst/>
          </a:prstGeom>
          <a:gradFill>
            <a:gsLst>
              <a:gs pos="7000">
                <a:schemeClr val="accent1">
                  <a:shade val="51000"/>
                  <a:satMod val="130000"/>
                  <a:alpha val="5000"/>
                </a:schemeClr>
              </a:gs>
              <a:gs pos="100000">
                <a:schemeClr val="accent1">
                  <a:shade val="93000"/>
                  <a:satMod val="130000"/>
                  <a:alpha val="68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risks (Out of scope)</a:t>
            </a:r>
            <a:endParaRPr lang="en-US" dirty="0"/>
          </a:p>
        </p:txBody>
      </p:sp>
      <p:sp>
        <p:nvSpPr>
          <p:cNvPr id="22" name="Up Arrow 21"/>
          <p:cNvSpPr/>
          <p:nvPr/>
        </p:nvSpPr>
        <p:spPr>
          <a:xfrm>
            <a:off x="3268226" y="2002553"/>
            <a:ext cx="265922" cy="583163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01890" y="3140889"/>
            <a:ext cx="1695419" cy="2269415"/>
          </a:xfrm>
          <a:prstGeom prst="roundRect">
            <a:avLst/>
          </a:prstGeom>
          <a:solidFill>
            <a:schemeClr val="bg2">
              <a:lumMod val="90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bg2">
                    <a:lumMod val="25000"/>
                  </a:schemeClr>
                </a:solidFill>
              </a:rPr>
              <a:t>Other Risks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Systemic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Credit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Market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Pension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Reputation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Liquidity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Legal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Project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Management 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Risk</a:t>
            </a:r>
          </a:p>
        </p:txBody>
      </p:sp>
      <p:sp>
        <p:nvSpPr>
          <p:cNvPr id="17" name="Up Arrow 16"/>
          <p:cNvSpPr/>
          <p:nvPr/>
        </p:nvSpPr>
        <p:spPr>
          <a:xfrm>
            <a:off x="899511" y="1605742"/>
            <a:ext cx="265922" cy="1520022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04805" y="1191369"/>
            <a:ext cx="1291853" cy="2786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Physical. Spectrum, facilities,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Probabilities, Forensic, Chemical, Biological,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Medical, Nuclear, Military and Intelligence threats concepts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04804" y="4552257"/>
            <a:ext cx="1291853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Other Inputs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Up Arrow 24"/>
          <p:cNvSpPr/>
          <p:nvPr/>
        </p:nvSpPr>
        <p:spPr>
          <a:xfrm>
            <a:off x="8017769" y="3978331"/>
            <a:ext cx="265922" cy="573926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68831" y="5255307"/>
            <a:ext cx="2318395" cy="508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In Scope with Limited Detail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68832" y="4740569"/>
            <a:ext cx="2318394" cy="514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Normative</a:t>
            </a:r>
          </a:p>
          <a:p>
            <a:pPr algn="ctr"/>
            <a:r>
              <a:rPr lang="en-US" sz="1600" dirty="0" smtClean="0"/>
              <a:t>(Formal Specification)</a:t>
            </a:r>
            <a:endParaRPr lang="en-US" sz="1600" dirty="0"/>
          </a:p>
        </p:txBody>
      </p:sp>
      <p:sp>
        <p:nvSpPr>
          <p:cNvPr id="30" name="Rounded Rectangle 29"/>
          <p:cNvSpPr/>
          <p:nvPr/>
        </p:nvSpPr>
        <p:spPr>
          <a:xfrm>
            <a:off x="3168832" y="5763826"/>
            <a:ext cx="2318394" cy="532624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Informative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01130" y="437123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7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224</Words>
  <Application>Microsoft Office PowerPoint</Application>
  <PresentationFormat>On-screen Show (4:3)</PresentationFormat>
  <Paragraphs>80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Threat-Risk RFP Pictures</vt:lpstr>
      <vt:lpstr>Initial Focus</vt:lpstr>
      <vt:lpstr>RFP Focus</vt:lpstr>
      <vt:lpstr>PowerPoint Presentation</vt:lpstr>
    </vt:vector>
  </TitlesOfParts>
  <Company>Model Driven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Casanave [18538]</dc:creator>
  <cp:lastModifiedBy>Cory Casanave [18538]</cp:lastModifiedBy>
  <cp:revision>12</cp:revision>
  <dcterms:created xsi:type="dcterms:W3CDTF">2014-04-30T16:41:36Z</dcterms:created>
  <dcterms:modified xsi:type="dcterms:W3CDTF">2014-06-06T21:06:14Z</dcterms:modified>
</cp:coreProperties>
</file>